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4.xml" ContentType="application/vnd.openxmlformats-officedocument.theme+xml"/>
  <Override PartName="/ppt/tags/tag245.xml" ContentType="application/vnd.openxmlformats-officedocument.presentationml.tags+xml"/>
  <Override PartName="/ppt/tags/tag246.xml" ContentType="application/vnd.openxmlformats-officedocument.presentationml.tags+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5.xml" ContentType="application/vnd.openxmlformats-officedocument.them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250.xml" ContentType="application/vnd.openxmlformats-officedocument.presentationml.tags+xml"/>
  <Override PartName="/ppt/notesSlides/notesSlide1.xml" ContentType="application/vnd.openxmlformats-officedocument.presentationml.notesSlide+xml"/>
  <Override PartName="/ppt/tags/tag251.xml" ContentType="application/vnd.openxmlformats-officedocument.presentationml.tags+xml"/>
  <Override PartName="/ppt/notesSlides/notesSlide2.xml" ContentType="application/vnd.openxmlformats-officedocument.presentationml.notesSlide+xml"/>
  <Override PartName="/ppt/tags/tag252.xml" ContentType="application/vnd.openxmlformats-officedocument.presentationml.tags+xml"/>
  <Override PartName="/ppt/notesSlides/notesSlide3.xml" ContentType="application/vnd.openxmlformats-officedocument.presentationml.notesSlide+xml"/>
  <Override PartName="/ppt/tags/tag253.xml" ContentType="application/vnd.openxmlformats-officedocument.presentationml.tags+xml"/>
  <Override PartName="/ppt/notesSlides/notesSlide4.xml" ContentType="application/vnd.openxmlformats-officedocument.presentationml.notesSlide+xml"/>
  <Override PartName="/ppt/tags/tag254.xml" ContentType="application/vnd.openxmlformats-officedocument.presentationml.tags+xml"/>
  <Override PartName="/ppt/notesSlides/notesSlide5.xml" ContentType="application/vnd.openxmlformats-officedocument.presentationml.notesSlide+xml"/>
  <Override PartName="/ppt/tags/tag255.xml" ContentType="application/vnd.openxmlformats-officedocument.presentationml.tags+xml"/>
  <Override PartName="/ppt/notesSlides/notesSlide6.xml" ContentType="application/vnd.openxmlformats-officedocument.presentationml.notesSlide+xml"/>
  <Override PartName="/ppt/tags/tag256.xml" ContentType="application/vnd.openxmlformats-officedocument.presentationml.tags+xml"/>
  <Override PartName="/ppt/notesSlides/notesSlide7.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8.xml" ContentType="application/vnd.openxmlformats-officedocument.presentationml.notesSlide+xml"/>
  <Override PartName="/ppt/tags/tag259.xml" ContentType="application/vnd.openxmlformats-officedocument.presentationml.tags+xml"/>
  <Override PartName="/ppt/notesSlides/notesSlide9.xml" ContentType="application/vnd.openxmlformats-officedocument.presentationml.notesSlide+xml"/>
  <Override PartName="/ppt/tags/tag260.xml" ContentType="application/vnd.openxmlformats-officedocument.presentationml.tags+xml"/>
  <Override PartName="/ppt/notesSlides/notesSlide10.xml" ContentType="application/vnd.openxmlformats-officedocument.presentationml.notesSlide+xml"/>
  <Override PartName="/ppt/tags/tag261.xml" ContentType="application/vnd.openxmlformats-officedocument.presentationml.tags+xml"/>
  <Override PartName="/ppt/notesSlides/notesSlide11.xml" ContentType="application/vnd.openxmlformats-officedocument.presentationml.notesSlide+xml"/>
  <Override PartName="/ppt/tags/tag262.xml" ContentType="application/vnd.openxmlformats-officedocument.presentationml.tags+xml"/>
  <Override PartName="/ppt/notesSlides/notesSlide12.xml" ContentType="application/vnd.openxmlformats-officedocument.presentationml.notesSlide+xml"/>
  <Override PartName="/ppt/tags/tag263.xml" ContentType="application/vnd.openxmlformats-officedocument.presentationml.tags+xml"/>
  <Override PartName="/ppt/notesSlides/notesSlide13.xml" ContentType="application/vnd.openxmlformats-officedocument.presentationml.notesSlide+xml"/>
  <Override PartName="/ppt/tags/tag264.xml" ContentType="application/vnd.openxmlformats-officedocument.presentationml.tags+xml"/>
  <Override PartName="/ppt/notesSlides/notesSlide14.xml" ContentType="application/vnd.openxmlformats-officedocument.presentationml.notesSlide+xml"/>
  <Override PartName="/ppt/tags/tag265.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66.xml" ContentType="application/vnd.openxmlformats-officedocument.presentationml.tags+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67.xml" ContentType="application/vnd.openxmlformats-officedocument.presentationml.tags+xml"/>
  <Override PartName="/ppt/notesSlides/notesSlide20.xml" ContentType="application/vnd.openxmlformats-officedocument.presentationml.notesSlide+xml"/>
  <Override PartName="/ppt/tags/tag268.xml" ContentType="application/vnd.openxmlformats-officedocument.presentationml.tags+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 id="2147483705" r:id="rId5"/>
    <p:sldMasterId id="2147483749" r:id="rId6"/>
    <p:sldMasterId id="2147483796" r:id="rId7"/>
    <p:sldMasterId id="2147483824" r:id="rId8"/>
  </p:sldMasterIdLst>
  <p:notesMasterIdLst>
    <p:notesMasterId r:id="rId38"/>
  </p:notesMasterIdLst>
  <p:handoutMasterIdLst>
    <p:handoutMasterId r:id="rId39"/>
  </p:handoutMasterIdLst>
  <p:sldIdLst>
    <p:sldId id="2147375986" r:id="rId9"/>
    <p:sldId id="2147377612" r:id="rId10"/>
    <p:sldId id="2147377693" r:id="rId11"/>
    <p:sldId id="2147376010" r:id="rId12"/>
    <p:sldId id="2147378192" r:id="rId13"/>
    <p:sldId id="2147378194" r:id="rId14"/>
    <p:sldId id="2147378174" r:id="rId15"/>
    <p:sldId id="2147378195" r:id="rId16"/>
    <p:sldId id="2147378188" r:id="rId17"/>
    <p:sldId id="2147378196" r:id="rId18"/>
    <p:sldId id="2147378410" r:id="rId19"/>
    <p:sldId id="2147378411" r:id="rId20"/>
    <p:sldId id="2147378412" r:id="rId21"/>
    <p:sldId id="2147378413" r:id="rId22"/>
    <p:sldId id="2147378414" r:id="rId23"/>
    <p:sldId id="2147378415" r:id="rId24"/>
    <p:sldId id="2147378416" r:id="rId25"/>
    <p:sldId id="2147378418" r:id="rId26"/>
    <p:sldId id="653" r:id="rId27"/>
    <p:sldId id="256" r:id="rId28"/>
    <p:sldId id="258" r:id="rId29"/>
    <p:sldId id="2147377692" r:id="rId30"/>
    <p:sldId id="2147378426" r:id="rId31"/>
    <p:sldId id="257" r:id="rId32"/>
    <p:sldId id="2147378424" r:id="rId33"/>
    <p:sldId id="2147378425" r:id="rId34"/>
    <p:sldId id="2147378422" r:id="rId35"/>
    <p:sldId id="2147377669" r:id="rId36"/>
    <p:sldId id="2147377843" r:id="rId37"/>
  </p:sldIdLst>
  <p:sldSz cx="9144000" cy="5143500" type="screen16x9"/>
  <p:notesSz cx="6805613" cy="9944100"/>
  <p:custDataLst>
    <p:tags r:id="rId40"/>
  </p:custDataLst>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7"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596698-82DF-2139-5289-3DEB5DF84B86}" name="Albert Goderie (NL)" initials="AG(" userId="S::albert.goderie@pwc.com::d82cd136-0973-4b26-8102-f0ff6c72c1ed" providerId="AD"/>
  <p188:author id="{6D3AF49C-351E-91AF-3C39-8E4E67C115EC}" name="Babette Paping" initials="BP" userId="Babette Paping" providerId="None"/>
  <p188:author id="{C04E03AB-46A6-52DC-AC97-54DFA3884128}" name="Daniel Smith (NL)" initials="DS(" userId="S::smith.daniel@pwc.com::9427604b-e60d-4e41-9d52-29e99125a83c" providerId="AD"/>
  <p188:author id="{8C2008C0-C5A8-232D-5616-7C8A9C147E48}" name="Ab Klink (NL)" initials="A(" userId="S::ab.k.klink@pwc.com::90882f80-739c-4dae-8cea-4a0307f0e3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7000"/>
    <a:srgbClr val="F5F5F5"/>
    <a:srgbClr val="FFF2E5"/>
    <a:srgbClr val="00305B"/>
    <a:srgbClr val="7D7D7D"/>
    <a:srgbClr val="B9B9B9"/>
    <a:srgbClr val="FFC000"/>
    <a:srgbClr val="FFFFFF"/>
    <a:srgbClr val="F2F2F2"/>
    <a:srgbClr val="A900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030E24-6D5B-426F-B98A-DD2A36405A42}" v="1" dt="2024-11-21T15:07:23.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94" autoAdjust="0"/>
    <p:restoredTop sz="94660"/>
  </p:normalViewPr>
  <p:slideViewPr>
    <p:cSldViewPr snapToGrid="0">
      <p:cViewPr varScale="1">
        <p:scale>
          <a:sx n="105" d="100"/>
          <a:sy n="105" d="100"/>
        </p:scale>
        <p:origin x="950" y="62"/>
      </p:cViewPr>
      <p:guideLst>
        <p:guide orient="horz" pos="577"/>
        <p:guide pos="288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on Groot" userId="5224bd12-64e2-4752-a711-4e52f32493af" providerId="ADAL" clId="{C698C37B-3EA3-430A-9241-28D566562FCF}"/>
    <pc:docChg chg="undo redo custSel addSld delSld modSld sldOrd">
      <pc:chgData name="Ivon Groot" userId="5224bd12-64e2-4752-a711-4e52f32493af" providerId="ADAL" clId="{C698C37B-3EA3-430A-9241-28D566562FCF}" dt="2024-11-06T13:19:38.623" v="4441" actId="6549"/>
      <pc:docMkLst>
        <pc:docMk/>
      </pc:docMkLst>
      <pc:sldChg chg="modSp add mod">
        <pc:chgData name="Ivon Groot" userId="5224bd12-64e2-4752-a711-4e52f32493af" providerId="ADAL" clId="{C698C37B-3EA3-430A-9241-28D566562FCF}" dt="2024-11-05T10:52:50.703" v="4184" actId="1035"/>
        <pc:sldMkLst>
          <pc:docMk/>
          <pc:sldMk cId="1334210628" sldId="256"/>
        </pc:sldMkLst>
        <pc:picChg chg="mod">
          <ac:chgData name="Ivon Groot" userId="5224bd12-64e2-4752-a711-4e52f32493af" providerId="ADAL" clId="{C698C37B-3EA3-430A-9241-28D566562FCF}" dt="2024-11-05T10:52:50.703" v="4184" actId="1035"/>
          <ac:picMkLst>
            <pc:docMk/>
            <pc:sldMk cId="1334210628" sldId="256"/>
            <ac:picMk id="19" creationId="{613C1780-1EBD-8B7E-8943-F10759253E11}"/>
          </ac:picMkLst>
        </pc:picChg>
      </pc:sldChg>
      <pc:sldChg chg="modSp add mod">
        <pc:chgData name="Ivon Groot" userId="5224bd12-64e2-4752-a711-4e52f32493af" providerId="ADAL" clId="{C698C37B-3EA3-430A-9241-28D566562FCF}" dt="2024-11-05T08:31:42.818" v="4065" actId="20577"/>
        <pc:sldMkLst>
          <pc:docMk/>
          <pc:sldMk cId="69662471" sldId="257"/>
        </pc:sldMkLst>
        <pc:spChg chg="mod">
          <ac:chgData name="Ivon Groot" userId="5224bd12-64e2-4752-a711-4e52f32493af" providerId="ADAL" clId="{C698C37B-3EA3-430A-9241-28D566562FCF}" dt="2024-11-05T08:30:35.018" v="4051" actId="1076"/>
          <ac:spMkLst>
            <pc:docMk/>
            <pc:sldMk cId="69662471" sldId="257"/>
            <ac:spMk id="7" creationId="{6708C072-DECA-B6C7-CB9B-94D7FB970D58}"/>
          </ac:spMkLst>
        </pc:spChg>
        <pc:graphicFrameChg chg="mod modGraphic">
          <ac:chgData name="Ivon Groot" userId="5224bd12-64e2-4752-a711-4e52f32493af" providerId="ADAL" clId="{C698C37B-3EA3-430A-9241-28D566562FCF}" dt="2024-11-05T08:31:42.818" v="4065" actId="20577"/>
          <ac:graphicFrameMkLst>
            <pc:docMk/>
            <pc:sldMk cId="69662471" sldId="257"/>
            <ac:graphicFrameMk id="9" creationId="{91BC5618-CB44-0A2D-EE6C-48D508B2F3BB}"/>
          </ac:graphicFrameMkLst>
        </pc:graphicFrameChg>
      </pc:sldChg>
      <pc:sldChg chg="add">
        <pc:chgData name="Ivon Groot" userId="5224bd12-64e2-4752-a711-4e52f32493af" providerId="ADAL" clId="{C698C37B-3EA3-430A-9241-28D566562FCF}" dt="2024-11-05T08:27:30.409" v="4042"/>
        <pc:sldMkLst>
          <pc:docMk/>
          <pc:sldMk cId="4222759770" sldId="258"/>
        </pc:sldMkLst>
      </pc:sldChg>
      <pc:sldChg chg="addSp delSp modSp add del mod">
        <pc:chgData name="Ivon Groot" userId="5224bd12-64e2-4752-a711-4e52f32493af" providerId="ADAL" clId="{C698C37B-3EA3-430A-9241-28D566562FCF}" dt="2024-10-31T15:59:22.967" v="3104" actId="47"/>
        <pc:sldMkLst>
          <pc:docMk/>
          <pc:sldMk cId="3394818637" sldId="332"/>
        </pc:sldMkLst>
        <pc:spChg chg="add mod">
          <ac:chgData name="Ivon Groot" userId="5224bd12-64e2-4752-a711-4e52f32493af" providerId="ADAL" clId="{C698C37B-3EA3-430A-9241-28D566562FCF}" dt="2024-10-31T15:57:55.098" v="3073" actId="21"/>
          <ac:spMkLst>
            <pc:docMk/>
            <pc:sldMk cId="3394818637" sldId="332"/>
            <ac:spMk id="3" creationId="{C131FE3E-DC92-84D3-7320-9F8BE199EB18}"/>
          </ac:spMkLst>
        </pc:spChg>
        <pc:spChg chg="add mod">
          <ac:chgData name="Ivon Groot" userId="5224bd12-64e2-4752-a711-4e52f32493af" providerId="ADAL" clId="{C698C37B-3EA3-430A-9241-28D566562FCF}" dt="2024-10-31T15:58:43.946" v="3084" actId="21"/>
          <ac:spMkLst>
            <pc:docMk/>
            <pc:sldMk cId="3394818637" sldId="332"/>
            <ac:spMk id="5" creationId="{A655D8AE-8B13-AEC7-56B4-23ABEF611F8B}"/>
          </ac:spMkLst>
        </pc:spChg>
        <pc:spChg chg="del">
          <ac:chgData name="Ivon Groot" userId="5224bd12-64e2-4752-a711-4e52f32493af" providerId="ADAL" clId="{C698C37B-3EA3-430A-9241-28D566562FCF}" dt="2024-10-31T15:57:55.098" v="3073" actId="21"/>
          <ac:spMkLst>
            <pc:docMk/>
            <pc:sldMk cId="3394818637" sldId="332"/>
            <ac:spMk id="9" creationId="{88B52F46-9CAD-DF35-76B8-ABC11F86F05A}"/>
          </ac:spMkLst>
        </pc:spChg>
        <pc:grpChg chg="del">
          <ac:chgData name="Ivon Groot" userId="5224bd12-64e2-4752-a711-4e52f32493af" providerId="ADAL" clId="{C698C37B-3EA3-430A-9241-28D566562FCF}" dt="2024-10-31T15:58:21.600" v="3080" actId="21"/>
          <ac:grpSpMkLst>
            <pc:docMk/>
            <pc:sldMk cId="3394818637" sldId="332"/>
            <ac:grpSpMk id="23" creationId="{03331C69-73F8-C053-D0E4-D2DB9D96ADBB}"/>
          </ac:grpSpMkLst>
        </pc:grpChg>
        <pc:picChg chg="del">
          <ac:chgData name="Ivon Groot" userId="5224bd12-64e2-4752-a711-4e52f32493af" providerId="ADAL" clId="{C698C37B-3EA3-430A-9241-28D566562FCF}" dt="2024-10-31T15:58:43.946" v="3084" actId="21"/>
          <ac:picMkLst>
            <pc:docMk/>
            <pc:sldMk cId="3394818637" sldId="332"/>
            <ac:picMk id="7" creationId="{FD3F54F6-FC4E-9122-785C-DB96B598B773}"/>
          </ac:picMkLst>
        </pc:picChg>
      </pc:sldChg>
      <pc:sldChg chg="add del">
        <pc:chgData name="Ivon Groot" userId="5224bd12-64e2-4752-a711-4e52f32493af" providerId="ADAL" clId="{C698C37B-3EA3-430A-9241-28D566562FCF}" dt="2024-10-31T16:00:08.140" v="3106"/>
        <pc:sldMkLst>
          <pc:docMk/>
          <pc:sldMk cId="1003179608" sldId="334"/>
        </pc:sldMkLst>
      </pc:sldChg>
      <pc:sldChg chg="add del">
        <pc:chgData name="Ivon Groot" userId="5224bd12-64e2-4752-a711-4e52f32493af" providerId="ADAL" clId="{C698C37B-3EA3-430A-9241-28D566562FCF}" dt="2024-11-05T08:21:31.726" v="4041"/>
        <pc:sldMkLst>
          <pc:docMk/>
          <pc:sldMk cId="2783189827" sldId="653"/>
        </pc:sldMkLst>
      </pc:sldChg>
      <pc:sldChg chg="addSp delSp modSp mod">
        <pc:chgData name="Ivon Groot" userId="5224bd12-64e2-4752-a711-4e52f32493af" providerId="ADAL" clId="{C698C37B-3EA3-430A-9241-28D566562FCF}" dt="2024-10-31T10:39:35.319" v="38" actId="20577"/>
        <pc:sldMkLst>
          <pc:docMk/>
          <pc:sldMk cId="923191348" sldId="2147375986"/>
        </pc:sldMkLst>
        <pc:spChg chg="mod">
          <ac:chgData name="Ivon Groot" userId="5224bd12-64e2-4752-a711-4e52f32493af" providerId="ADAL" clId="{C698C37B-3EA3-430A-9241-28D566562FCF}" dt="2024-10-31T10:39:35.319" v="38" actId="20577"/>
          <ac:spMkLst>
            <pc:docMk/>
            <pc:sldMk cId="923191348" sldId="2147375986"/>
            <ac:spMk id="3" creationId="{686BADB7-5FAE-CF04-B06B-FE754C7F82FF}"/>
          </ac:spMkLst>
        </pc:spChg>
        <pc:spChg chg="mod">
          <ac:chgData name="Ivon Groot" userId="5224bd12-64e2-4752-a711-4e52f32493af" providerId="ADAL" clId="{C698C37B-3EA3-430A-9241-28D566562FCF}" dt="2024-10-31T10:39:18.597" v="28" actId="14100"/>
          <ac:spMkLst>
            <pc:docMk/>
            <pc:sldMk cId="923191348" sldId="2147375986"/>
            <ac:spMk id="5" creationId="{B2C0BB14-D3C5-2784-5881-E756602FFCB0}"/>
          </ac:spMkLst>
        </pc:spChg>
        <pc:spChg chg="del">
          <ac:chgData name="Ivon Groot" userId="5224bd12-64e2-4752-a711-4e52f32493af" providerId="ADAL" clId="{C698C37B-3EA3-430A-9241-28D566562FCF}" dt="2024-10-31T10:39:25.345" v="29" actId="478"/>
          <ac:spMkLst>
            <pc:docMk/>
            <pc:sldMk cId="923191348" sldId="2147375986"/>
            <ac:spMk id="6" creationId="{DCB8DAAF-4A44-F3BD-596A-3E91CA13C479}"/>
          </ac:spMkLst>
        </pc:spChg>
        <pc:spChg chg="add del mod">
          <ac:chgData name="Ivon Groot" userId="5224bd12-64e2-4752-a711-4e52f32493af" providerId="ADAL" clId="{C698C37B-3EA3-430A-9241-28D566562FCF}" dt="2024-10-31T10:39:28.054" v="30" actId="478"/>
          <ac:spMkLst>
            <pc:docMk/>
            <pc:sldMk cId="923191348" sldId="2147375986"/>
            <ac:spMk id="7" creationId="{4ACBF8A5-0D55-7B20-4863-F5D776CC1041}"/>
          </ac:spMkLst>
        </pc:spChg>
      </pc:sldChg>
      <pc:sldChg chg="addSp delSp modSp del mod">
        <pc:chgData name="Ivon Groot" userId="5224bd12-64e2-4752-a711-4e52f32493af" providerId="ADAL" clId="{C698C37B-3EA3-430A-9241-28D566562FCF}" dt="2024-10-31T13:58:41.764" v="1923" actId="47"/>
        <pc:sldMkLst>
          <pc:docMk/>
          <pc:sldMk cId="2457261654" sldId="2147376009"/>
        </pc:sldMkLst>
        <pc:spChg chg="del">
          <ac:chgData name="Ivon Groot" userId="5224bd12-64e2-4752-a711-4e52f32493af" providerId="ADAL" clId="{C698C37B-3EA3-430A-9241-28D566562FCF}" dt="2024-10-31T10:51:11.679" v="90" actId="478"/>
          <ac:spMkLst>
            <pc:docMk/>
            <pc:sldMk cId="2457261654" sldId="2147376009"/>
            <ac:spMk id="2" creationId="{3973E3DD-E903-210B-075F-081CD29CEB8F}"/>
          </ac:spMkLst>
        </pc:spChg>
        <pc:spChg chg="add del mod">
          <ac:chgData name="Ivon Groot" userId="5224bd12-64e2-4752-a711-4e52f32493af" providerId="ADAL" clId="{C698C37B-3EA3-430A-9241-28D566562FCF}" dt="2024-10-31T10:51:15.796" v="92" actId="478"/>
          <ac:spMkLst>
            <pc:docMk/>
            <pc:sldMk cId="2457261654" sldId="2147376009"/>
            <ac:spMk id="5" creationId="{6ACA1D38-3034-4C17-A8C2-1DEF6B81FC26}"/>
          </ac:spMkLst>
        </pc:spChg>
        <pc:spChg chg="add del mod">
          <ac:chgData name="Ivon Groot" userId="5224bd12-64e2-4752-a711-4e52f32493af" providerId="ADAL" clId="{C698C37B-3EA3-430A-9241-28D566562FCF}" dt="2024-10-31T13:58:36.254" v="1922" actId="478"/>
          <ac:spMkLst>
            <pc:docMk/>
            <pc:sldMk cId="2457261654" sldId="2147376009"/>
            <ac:spMk id="8" creationId="{F3F86586-CDC5-EB1B-F754-3269CE971A21}"/>
          </ac:spMkLst>
        </pc:spChg>
        <pc:spChg chg="del">
          <ac:chgData name="Ivon Groot" userId="5224bd12-64e2-4752-a711-4e52f32493af" providerId="ADAL" clId="{C698C37B-3EA3-430A-9241-28D566562FCF}" dt="2024-10-31T10:51:13.869" v="91" actId="478"/>
          <ac:spMkLst>
            <pc:docMk/>
            <pc:sldMk cId="2457261654" sldId="2147376009"/>
            <ac:spMk id="9" creationId="{5C421392-4645-163D-36BB-DD6BEE89E1FB}"/>
          </ac:spMkLst>
        </pc:spChg>
        <pc:spChg chg="del">
          <ac:chgData name="Ivon Groot" userId="5224bd12-64e2-4752-a711-4e52f32493af" providerId="ADAL" clId="{C698C37B-3EA3-430A-9241-28D566562FCF}" dt="2024-10-31T10:51:25.797" v="95" actId="478"/>
          <ac:spMkLst>
            <pc:docMk/>
            <pc:sldMk cId="2457261654" sldId="2147376009"/>
            <ac:spMk id="26" creationId="{12302F4C-A00B-F484-E7DB-50E4118EBE62}"/>
          </ac:spMkLst>
        </pc:spChg>
        <pc:spChg chg="del">
          <ac:chgData name="Ivon Groot" userId="5224bd12-64e2-4752-a711-4e52f32493af" providerId="ADAL" clId="{C698C37B-3EA3-430A-9241-28D566562FCF}" dt="2024-10-31T10:51:17.165" v="93" actId="478"/>
          <ac:spMkLst>
            <pc:docMk/>
            <pc:sldMk cId="2457261654" sldId="2147376009"/>
            <ac:spMk id="27" creationId="{D3D45624-24CC-F69A-61D5-5FED54F249CF}"/>
          </ac:spMkLst>
        </pc:spChg>
        <pc:spChg chg="del">
          <ac:chgData name="Ivon Groot" userId="5224bd12-64e2-4752-a711-4e52f32493af" providerId="ADAL" clId="{C698C37B-3EA3-430A-9241-28D566562FCF}" dt="2024-10-31T10:51:27.605" v="96" actId="478"/>
          <ac:spMkLst>
            <pc:docMk/>
            <pc:sldMk cId="2457261654" sldId="2147376009"/>
            <ac:spMk id="36" creationId="{926C1599-1BEB-5B00-9998-CB2DB3537CA9}"/>
          </ac:spMkLst>
        </pc:spChg>
        <pc:spChg chg="del">
          <ac:chgData name="Ivon Groot" userId="5224bd12-64e2-4752-a711-4e52f32493af" providerId="ADAL" clId="{C698C37B-3EA3-430A-9241-28D566562FCF}" dt="2024-10-31T10:51:21.461" v="94" actId="478"/>
          <ac:spMkLst>
            <pc:docMk/>
            <pc:sldMk cId="2457261654" sldId="2147376009"/>
            <ac:spMk id="45" creationId="{08D6AF27-434E-F37F-1EAF-8C510E607B16}"/>
          </ac:spMkLst>
        </pc:spChg>
        <pc:picChg chg="del">
          <ac:chgData name="Ivon Groot" userId="5224bd12-64e2-4752-a711-4e52f32493af" providerId="ADAL" clId="{C698C37B-3EA3-430A-9241-28D566562FCF}" dt="2024-10-31T10:51:28.565" v="97" actId="478"/>
          <ac:picMkLst>
            <pc:docMk/>
            <pc:sldMk cId="2457261654" sldId="2147376009"/>
            <ac:picMk id="44" creationId="{BCC76566-BEA9-4BD2-3163-858088712C1D}"/>
          </ac:picMkLst>
        </pc:picChg>
      </pc:sldChg>
      <pc:sldChg chg="modSp mod">
        <pc:chgData name="Ivon Groot" userId="5224bd12-64e2-4752-a711-4e52f32493af" providerId="ADAL" clId="{C698C37B-3EA3-430A-9241-28D566562FCF}" dt="2024-11-06T09:38:50.636" v="4332" actId="1076"/>
        <pc:sldMkLst>
          <pc:docMk/>
          <pc:sldMk cId="990134513" sldId="2147376010"/>
        </pc:sldMkLst>
        <pc:spChg chg="mod">
          <ac:chgData name="Ivon Groot" userId="5224bd12-64e2-4752-a711-4e52f32493af" providerId="ADAL" clId="{C698C37B-3EA3-430A-9241-28D566562FCF}" dt="2024-11-06T09:38:50.636" v="4332" actId="1076"/>
          <ac:spMkLst>
            <pc:docMk/>
            <pc:sldMk cId="990134513" sldId="2147376010"/>
            <ac:spMk id="2" creationId="{17B2959C-A4E8-A544-A0DA-6851DC75DA5C}"/>
          </ac:spMkLst>
        </pc:spChg>
        <pc:spChg chg="mod">
          <ac:chgData name="Ivon Groot" userId="5224bd12-64e2-4752-a711-4e52f32493af" providerId="ADAL" clId="{C698C37B-3EA3-430A-9241-28D566562FCF}" dt="2024-10-31T13:37:16.599" v="1487" actId="20577"/>
          <ac:spMkLst>
            <pc:docMk/>
            <pc:sldMk cId="990134513" sldId="2147376010"/>
            <ac:spMk id="4" creationId="{EF550A75-79BE-D591-6650-909ECF99C7DC}"/>
          </ac:spMkLst>
        </pc:spChg>
      </pc:sldChg>
      <pc:sldChg chg="delSp modSp mod">
        <pc:chgData name="Ivon Groot" userId="5224bd12-64e2-4752-a711-4e52f32493af" providerId="ADAL" clId="{C698C37B-3EA3-430A-9241-28D566562FCF}" dt="2024-10-31T10:50:54.877" v="87" actId="20577"/>
        <pc:sldMkLst>
          <pc:docMk/>
          <pc:sldMk cId="3236339732" sldId="2147377612"/>
        </pc:sldMkLst>
        <pc:spChg chg="del">
          <ac:chgData name="Ivon Groot" userId="5224bd12-64e2-4752-a711-4e52f32493af" providerId="ADAL" clId="{C698C37B-3EA3-430A-9241-28D566562FCF}" dt="2024-10-31T10:46:16.822" v="39" actId="478"/>
          <ac:spMkLst>
            <pc:docMk/>
            <pc:sldMk cId="3236339732" sldId="2147377612"/>
            <ac:spMk id="2" creationId="{17B2959C-A4E8-A544-A0DA-6851DC75DA5C}"/>
          </ac:spMkLst>
        </pc:spChg>
        <pc:spChg chg="mod">
          <ac:chgData name="Ivon Groot" userId="5224bd12-64e2-4752-a711-4e52f32493af" providerId="ADAL" clId="{C698C37B-3EA3-430A-9241-28D566562FCF}" dt="2024-10-31T10:50:54.877" v="87" actId="20577"/>
          <ac:spMkLst>
            <pc:docMk/>
            <pc:sldMk cId="3236339732" sldId="2147377612"/>
            <ac:spMk id="4" creationId="{EF550A75-79BE-D591-6650-909ECF99C7DC}"/>
          </ac:spMkLst>
        </pc:spChg>
      </pc:sldChg>
      <pc:sldChg chg="del">
        <pc:chgData name="Ivon Groot" userId="5224bd12-64e2-4752-a711-4e52f32493af" providerId="ADAL" clId="{C698C37B-3EA3-430A-9241-28D566562FCF}" dt="2024-10-31T15:30:35.824" v="2577" actId="47"/>
        <pc:sldMkLst>
          <pc:docMk/>
          <pc:sldMk cId="1316159459" sldId="2147377650"/>
        </pc:sldMkLst>
      </pc:sldChg>
      <pc:sldChg chg="del">
        <pc:chgData name="Ivon Groot" userId="5224bd12-64e2-4752-a711-4e52f32493af" providerId="ADAL" clId="{C698C37B-3EA3-430A-9241-28D566562FCF}" dt="2024-10-31T15:30:45.488" v="2579" actId="47"/>
        <pc:sldMkLst>
          <pc:docMk/>
          <pc:sldMk cId="1929092167" sldId="2147377667"/>
        </pc:sldMkLst>
      </pc:sldChg>
      <pc:sldChg chg="modSp mod">
        <pc:chgData name="Ivon Groot" userId="5224bd12-64e2-4752-a711-4e52f32493af" providerId="ADAL" clId="{C698C37B-3EA3-430A-9241-28D566562FCF}" dt="2024-11-04T10:53:10.014" v="3647" actId="20577"/>
        <pc:sldMkLst>
          <pc:docMk/>
          <pc:sldMk cId="2851947574" sldId="2147377669"/>
        </pc:sldMkLst>
        <pc:spChg chg="mod">
          <ac:chgData name="Ivon Groot" userId="5224bd12-64e2-4752-a711-4e52f32493af" providerId="ADAL" clId="{C698C37B-3EA3-430A-9241-28D566562FCF}" dt="2024-11-04T10:53:10.014" v="3647" actId="20577"/>
          <ac:spMkLst>
            <pc:docMk/>
            <pc:sldMk cId="2851947574" sldId="2147377669"/>
            <ac:spMk id="2" creationId="{17B2959C-A4E8-A544-A0DA-6851DC75DA5C}"/>
          </ac:spMkLst>
        </pc:spChg>
      </pc:sldChg>
      <pc:sldChg chg="addSp delSp modSp add del mod">
        <pc:chgData name="Ivon Groot" userId="5224bd12-64e2-4752-a711-4e52f32493af" providerId="ADAL" clId="{C698C37B-3EA3-430A-9241-28D566562FCF}" dt="2024-11-04T10:58:12.633" v="3884" actId="478"/>
        <pc:sldMkLst>
          <pc:docMk/>
          <pc:sldMk cId="1600825315" sldId="2147377692"/>
        </pc:sldMkLst>
        <pc:spChg chg="del">
          <ac:chgData name="Ivon Groot" userId="5224bd12-64e2-4752-a711-4e52f32493af" providerId="ADAL" clId="{C698C37B-3EA3-430A-9241-28D566562FCF}" dt="2024-11-04T10:58:12.633" v="3884" actId="478"/>
          <ac:spMkLst>
            <pc:docMk/>
            <pc:sldMk cId="1600825315" sldId="2147377692"/>
            <ac:spMk id="2" creationId="{17B2959C-A4E8-A544-A0DA-6851DC75DA5C}"/>
          </ac:spMkLst>
        </pc:spChg>
        <pc:spChg chg="mod">
          <ac:chgData name="Ivon Groot" userId="5224bd12-64e2-4752-a711-4e52f32493af" providerId="ADAL" clId="{C698C37B-3EA3-430A-9241-28D566562FCF}" dt="2024-11-04T10:58:08.544" v="3883" actId="20577"/>
          <ac:spMkLst>
            <pc:docMk/>
            <pc:sldMk cId="1600825315" sldId="2147377692"/>
            <ac:spMk id="4" creationId="{EF550A75-79BE-D591-6650-909ECF99C7DC}"/>
          </ac:spMkLst>
        </pc:spChg>
        <pc:picChg chg="add del">
          <ac:chgData name="Ivon Groot" userId="5224bd12-64e2-4752-a711-4e52f32493af" providerId="ADAL" clId="{C698C37B-3EA3-430A-9241-28D566562FCF}" dt="2024-10-31T16:00:17.591" v="3109" actId="21"/>
          <ac:picMkLst>
            <pc:docMk/>
            <pc:sldMk cId="1600825315" sldId="2147377692"/>
            <ac:picMk id="5" creationId="{21CECF2F-698C-AD9E-102F-DD7B76E8EC06}"/>
          </ac:picMkLst>
        </pc:picChg>
        <pc:picChg chg="del">
          <ac:chgData name="Ivon Groot" userId="5224bd12-64e2-4752-a711-4e52f32493af" providerId="ADAL" clId="{C698C37B-3EA3-430A-9241-28D566562FCF}" dt="2024-10-31T16:00:12.559" v="3108" actId="478"/>
          <ac:picMkLst>
            <pc:docMk/>
            <pc:sldMk cId="1600825315" sldId="2147377692"/>
            <ac:picMk id="8" creationId="{2C1E0E57-C6B9-CF23-CBEE-0B70222D50DF}"/>
          </ac:picMkLst>
        </pc:picChg>
      </pc:sldChg>
      <pc:sldChg chg="addSp delSp modSp mod">
        <pc:chgData name="Ivon Groot" userId="5224bd12-64e2-4752-a711-4e52f32493af" providerId="ADAL" clId="{C698C37B-3EA3-430A-9241-28D566562FCF}" dt="2024-10-31T13:36:19.399" v="1462" actId="20577"/>
        <pc:sldMkLst>
          <pc:docMk/>
          <pc:sldMk cId="4232585836" sldId="2147377693"/>
        </pc:sldMkLst>
        <pc:spChg chg="mod">
          <ac:chgData name="Ivon Groot" userId="5224bd12-64e2-4752-a711-4e52f32493af" providerId="ADAL" clId="{C698C37B-3EA3-430A-9241-28D566562FCF}" dt="2024-10-31T13:32:05.871" v="1425" actId="1076"/>
          <ac:spMkLst>
            <pc:docMk/>
            <pc:sldMk cId="4232585836" sldId="2147377693"/>
            <ac:spMk id="2" creationId="{3973E3DD-E903-210B-075F-081CD29CEB8F}"/>
          </ac:spMkLst>
        </pc:spChg>
        <pc:spChg chg="add mod">
          <ac:chgData name="Ivon Groot" userId="5224bd12-64e2-4752-a711-4e52f32493af" providerId="ADAL" clId="{C698C37B-3EA3-430A-9241-28D566562FCF}" dt="2024-10-31T13:36:19.399" v="1462" actId="20577"/>
          <ac:spMkLst>
            <pc:docMk/>
            <pc:sldMk cId="4232585836" sldId="2147377693"/>
            <ac:spMk id="3" creationId="{2715F33D-75D9-AB36-6805-CF7C49FD39AA}"/>
          </ac:spMkLst>
        </pc:spChg>
        <pc:spChg chg="mod">
          <ac:chgData name="Ivon Groot" userId="5224bd12-64e2-4752-a711-4e52f32493af" providerId="ADAL" clId="{C698C37B-3EA3-430A-9241-28D566562FCF}" dt="2024-10-31T13:32:10.183" v="1426" actId="1076"/>
          <ac:spMkLst>
            <pc:docMk/>
            <pc:sldMk cId="4232585836" sldId="2147377693"/>
            <ac:spMk id="5" creationId="{4EA8CFF1-7C23-80AF-FF02-2C272E3226DF}"/>
          </ac:spMkLst>
        </pc:spChg>
        <pc:spChg chg="del">
          <ac:chgData name="Ivon Groot" userId="5224bd12-64e2-4752-a711-4e52f32493af" providerId="ADAL" clId="{C698C37B-3EA3-430A-9241-28D566562FCF}" dt="2024-10-31T13:14:54.537" v="595" actId="478"/>
          <ac:spMkLst>
            <pc:docMk/>
            <pc:sldMk cId="4232585836" sldId="2147377693"/>
            <ac:spMk id="7" creationId="{5F4F4015-CB81-FEC2-EE1F-529CC4AAF6F9}"/>
          </ac:spMkLst>
        </pc:spChg>
        <pc:spChg chg="del mod">
          <ac:chgData name="Ivon Groot" userId="5224bd12-64e2-4752-a711-4e52f32493af" providerId="ADAL" clId="{C698C37B-3EA3-430A-9241-28D566562FCF}" dt="2024-10-31T13:14:45.721" v="592" actId="478"/>
          <ac:spMkLst>
            <pc:docMk/>
            <pc:sldMk cId="4232585836" sldId="2147377693"/>
            <ac:spMk id="8" creationId="{A43A1889-F10B-D596-6910-8776A60FCB93}"/>
          </ac:spMkLst>
        </pc:spChg>
        <pc:spChg chg="add del">
          <ac:chgData name="Ivon Groot" userId="5224bd12-64e2-4752-a711-4e52f32493af" providerId="ADAL" clId="{C698C37B-3EA3-430A-9241-28D566562FCF}" dt="2024-10-31T13:33:42.176" v="1437" actId="478"/>
          <ac:spMkLst>
            <pc:docMk/>
            <pc:sldMk cId="4232585836" sldId="2147377693"/>
            <ac:spMk id="9" creationId="{9AF4144A-3591-F484-8DD7-F39EB4073072}"/>
          </ac:spMkLst>
        </pc:spChg>
        <pc:spChg chg="add del mod ord">
          <ac:chgData name="Ivon Groot" userId="5224bd12-64e2-4752-a711-4e52f32493af" providerId="ADAL" clId="{C698C37B-3EA3-430A-9241-28D566562FCF}" dt="2024-10-31T13:35:15.496" v="1445" actId="478"/>
          <ac:spMkLst>
            <pc:docMk/>
            <pc:sldMk cId="4232585836" sldId="2147377693"/>
            <ac:spMk id="10" creationId="{F08170FE-B85B-7EC2-92AC-0854E182309C}"/>
          </ac:spMkLst>
        </pc:spChg>
        <pc:spChg chg="del">
          <ac:chgData name="Ivon Groot" userId="5224bd12-64e2-4752-a711-4e52f32493af" providerId="ADAL" clId="{C698C37B-3EA3-430A-9241-28D566562FCF}" dt="2024-10-31T13:14:48.153" v="593" actId="478"/>
          <ac:spMkLst>
            <pc:docMk/>
            <pc:sldMk cId="4232585836" sldId="2147377693"/>
            <ac:spMk id="11" creationId="{386FFA2A-3179-375C-9FD5-5843EF58E2E5}"/>
          </ac:spMkLst>
        </pc:spChg>
        <pc:spChg chg="del">
          <ac:chgData name="Ivon Groot" userId="5224bd12-64e2-4752-a711-4e52f32493af" providerId="ADAL" clId="{C698C37B-3EA3-430A-9241-28D566562FCF}" dt="2024-10-31T13:14:56.617" v="596" actId="478"/>
          <ac:spMkLst>
            <pc:docMk/>
            <pc:sldMk cId="4232585836" sldId="2147377693"/>
            <ac:spMk id="12" creationId="{FFE75C97-4D54-B63D-0AFE-97926AA08D70}"/>
          </ac:spMkLst>
        </pc:spChg>
        <pc:spChg chg="del">
          <ac:chgData name="Ivon Groot" userId="5224bd12-64e2-4752-a711-4e52f32493af" providerId="ADAL" clId="{C698C37B-3EA3-430A-9241-28D566562FCF}" dt="2024-10-31T13:14:58.065" v="597" actId="478"/>
          <ac:spMkLst>
            <pc:docMk/>
            <pc:sldMk cId="4232585836" sldId="2147377693"/>
            <ac:spMk id="13" creationId="{297B0759-7435-AB87-7BA7-F1BE999BF8A2}"/>
          </ac:spMkLst>
        </pc:spChg>
        <pc:spChg chg="del mod">
          <ac:chgData name="Ivon Groot" userId="5224bd12-64e2-4752-a711-4e52f32493af" providerId="ADAL" clId="{C698C37B-3EA3-430A-9241-28D566562FCF}" dt="2024-10-31T13:04:58.858" v="466" actId="478"/>
          <ac:spMkLst>
            <pc:docMk/>
            <pc:sldMk cId="4232585836" sldId="2147377693"/>
            <ac:spMk id="21" creationId="{43A0BB95-095D-6605-62B0-4EDB6636579C}"/>
          </ac:spMkLst>
        </pc:spChg>
        <pc:graphicFrameChg chg="del mod modGraphic">
          <ac:chgData name="Ivon Groot" userId="5224bd12-64e2-4752-a711-4e52f32493af" providerId="ADAL" clId="{C698C37B-3EA3-430A-9241-28D566562FCF}" dt="2024-10-31T13:17:02.886" v="692" actId="478"/>
          <ac:graphicFrameMkLst>
            <pc:docMk/>
            <pc:sldMk cId="4232585836" sldId="2147377693"/>
            <ac:graphicFrameMk id="15" creationId="{A9F331D6-B7BB-AD5D-27FE-47E6F1B4BBEA}"/>
          </ac:graphicFrameMkLst>
        </pc:graphicFrameChg>
      </pc:sldChg>
      <pc:sldChg chg="del">
        <pc:chgData name="Ivon Groot" userId="5224bd12-64e2-4752-a711-4e52f32493af" providerId="ADAL" clId="{C698C37B-3EA3-430A-9241-28D566562FCF}" dt="2024-10-31T15:30:22.082" v="2568" actId="47"/>
        <pc:sldMkLst>
          <pc:docMk/>
          <pc:sldMk cId="1055373885" sldId="2147377792"/>
        </pc:sldMkLst>
      </pc:sldChg>
      <pc:sldChg chg="del">
        <pc:chgData name="Ivon Groot" userId="5224bd12-64e2-4752-a711-4e52f32493af" providerId="ADAL" clId="{C698C37B-3EA3-430A-9241-28D566562FCF}" dt="2024-10-31T15:30:51.697" v="2580" actId="47"/>
        <pc:sldMkLst>
          <pc:docMk/>
          <pc:sldMk cId="1838605843" sldId="2147377797"/>
        </pc:sldMkLst>
      </pc:sldChg>
      <pc:sldChg chg="del">
        <pc:chgData name="Ivon Groot" userId="5224bd12-64e2-4752-a711-4e52f32493af" providerId="ADAL" clId="{C698C37B-3EA3-430A-9241-28D566562FCF}" dt="2024-10-31T15:30:38.361" v="2578" actId="47"/>
        <pc:sldMkLst>
          <pc:docMk/>
          <pc:sldMk cId="139762673" sldId="2147377798"/>
        </pc:sldMkLst>
      </pc:sldChg>
      <pc:sldChg chg="addSp delSp modSp mod">
        <pc:chgData name="Ivon Groot" userId="5224bd12-64e2-4752-a711-4e52f32493af" providerId="ADAL" clId="{C698C37B-3EA3-430A-9241-28D566562FCF}" dt="2024-11-04T10:53:54.812" v="3668" actId="1076"/>
        <pc:sldMkLst>
          <pc:docMk/>
          <pc:sldMk cId="656362092" sldId="2147377843"/>
        </pc:sldMkLst>
        <pc:spChg chg="mod">
          <ac:chgData name="Ivon Groot" userId="5224bd12-64e2-4752-a711-4e52f32493af" providerId="ADAL" clId="{C698C37B-3EA3-430A-9241-28D566562FCF}" dt="2024-11-04T10:53:37.463" v="3657" actId="20577"/>
          <ac:spMkLst>
            <pc:docMk/>
            <pc:sldMk cId="656362092" sldId="2147377843"/>
            <ac:spMk id="2" creationId="{3973E3DD-E903-210B-075F-081CD29CEB8F}"/>
          </ac:spMkLst>
        </pc:spChg>
        <pc:spChg chg="add del mod">
          <ac:chgData name="Ivon Groot" userId="5224bd12-64e2-4752-a711-4e52f32493af" providerId="ADAL" clId="{C698C37B-3EA3-430A-9241-28D566562FCF}" dt="2024-11-04T10:44:44.011" v="3455"/>
          <ac:spMkLst>
            <pc:docMk/>
            <pc:sldMk cId="656362092" sldId="2147377843"/>
            <ac:spMk id="3" creationId="{B5D400B2-E4BF-1031-DFC5-9C67A67A581A}"/>
          </ac:spMkLst>
        </pc:spChg>
        <pc:spChg chg="add mod">
          <ac:chgData name="Ivon Groot" userId="5224bd12-64e2-4752-a711-4e52f32493af" providerId="ADAL" clId="{C698C37B-3EA3-430A-9241-28D566562FCF}" dt="2024-11-04T10:53:54.812" v="3668" actId="1076"/>
          <ac:spMkLst>
            <pc:docMk/>
            <pc:sldMk cId="656362092" sldId="2147377843"/>
            <ac:spMk id="5" creationId="{01DE3055-A83D-B6C9-FC0A-4E7114F0F98E}"/>
          </ac:spMkLst>
        </pc:spChg>
        <pc:spChg chg="del mod">
          <ac:chgData name="Ivon Groot" userId="5224bd12-64e2-4752-a711-4e52f32493af" providerId="ADAL" clId="{C698C37B-3EA3-430A-9241-28D566562FCF}" dt="2024-11-04T10:44:47.580" v="3456" actId="478"/>
          <ac:spMkLst>
            <pc:docMk/>
            <pc:sldMk cId="656362092" sldId="2147377843"/>
            <ac:spMk id="8" creationId="{3DAA2B75-EF57-CAE9-9D94-702EDD21BF5C}"/>
          </ac:spMkLst>
        </pc:spChg>
        <pc:spChg chg="mod">
          <ac:chgData name="Ivon Groot" userId="5224bd12-64e2-4752-a711-4e52f32493af" providerId="ADAL" clId="{C698C37B-3EA3-430A-9241-28D566562FCF}" dt="2024-11-04T10:45:17.924" v="3462" actId="1076"/>
          <ac:spMkLst>
            <pc:docMk/>
            <pc:sldMk cId="656362092" sldId="2147377843"/>
            <ac:spMk id="9" creationId="{E458B28E-09CC-1287-6435-D0A89A057300}"/>
          </ac:spMkLst>
        </pc:spChg>
        <pc:spChg chg="mod">
          <ac:chgData name="Ivon Groot" userId="5224bd12-64e2-4752-a711-4e52f32493af" providerId="ADAL" clId="{C698C37B-3EA3-430A-9241-28D566562FCF}" dt="2024-11-04T10:41:27.537" v="3349" actId="6549"/>
          <ac:spMkLst>
            <pc:docMk/>
            <pc:sldMk cId="656362092" sldId="2147377843"/>
            <ac:spMk id="27" creationId="{D3D45624-24CC-F69A-61D5-5FED54F249CF}"/>
          </ac:spMkLst>
        </pc:spChg>
        <pc:grpChg chg="mod">
          <ac:chgData name="Ivon Groot" userId="5224bd12-64e2-4752-a711-4e52f32493af" providerId="ADAL" clId="{C698C37B-3EA3-430A-9241-28D566562FCF}" dt="2024-11-04T10:43:57.293" v="3444" actId="1076"/>
          <ac:grpSpMkLst>
            <pc:docMk/>
            <pc:sldMk cId="656362092" sldId="2147377843"/>
            <ac:grpSpMk id="14" creationId="{92273F2C-5136-C9EC-06DC-94E9FA015587}"/>
          </ac:grpSpMkLst>
        </pc:grpChg>
      </pc:sldChg>
      <pc:sldChg chg="delSp modSp del mod ord">
        <pc:chgData name="Ivon Groot" userId="5224bd12-64e2-4752-a711-4e52f32493af" providerId="ADAL" clId="{C698C37B-3EA3-430A-9241-28D566562FCF}" dt="2024-11-01T08:09:04.366" v="3334" actId="47"/>
        <pc:sldMkLst>
          <pc:docMk/>
          <pc:sldMk cId="1405545155" sldId="2147378054"/>
        </pc:sldMkLst>
        <pc:spChg chg="mod">
          <ac:chgData name="Ivon Groot" userId="5224bd12-64e2-4752-a711-4e52f32493af" providerId="ADAL" clId="{C698C37B-3EA3-430A-9241-28D566562FCF}" dt="2024-10-31T14:59:50.469" v="2114" actId="1076"/>
          <ac:spMkLst>
            <pc:docMk/>
            <pc:sldMk cId="1405545155" sldId="2147378054"/>
            <ac:spMk id="2" creationId="{3973E3DD-E903-210B-075F-081CD29CEB8F}"/>
          </ac:spMkLst>
        </pc:spChg>
        <pc:spChg chg="mod">
          <ac:chgData name="Ivon Groot" userId="5224bd12-64e2-4752-a711-4e52f32493af" providerId="ADAL" clId="{C698C37B-3EA3-430A-9241-28D566562FCF}" dt="2024-10-31T14:59:53.781" v="2115" actId="1076"/>
          <ac:spMkLst>
            <pc:docMk/>
            <pc:sldMk cId="1405545155" sldId="2147378054"/>
            <ac:spMk id="5" creationId="{4EA8CFF1-7C23-80AF-FF02-2C272E3226DF}"/>
          </ac:spMkLst>
        </pc:spChg>
        <pc:spChg chg="del">
          <ac:chgData name="Ivon Groot" userId="5224bd12-64e2-4752-a711-4e52f32493af" providerId="ADAL" clId="{C698C37B-3EA3-430A-9241-28D566562FCF}" dt="2024-10-31T14:05:03.957" v="1947" actId="478"/>
          <ac:spMkLst>
            <pc:docMk/>
            <pc:sldMk cId="1405545155" sldId="2147378054"/>
            <ac:spMk id="46" creationId="{00000000-0000-0000-0000-000000000000}"/>
          </ac:spMkLst>
        </pc:spChg>
      </pc:sldChg>
      <pc:sldChg chg="delSp modSp add del mod">
        <pc:chgData name="Ivon Groot" userId="5224bd12-64e2-4752-a711-4e52f32493af" providerId="ADAL" clId="{C698C37B-3EA3-430A-9241-28D566562FCF}" dt="2024-11-06T09:38:08.547" v="4326" actId="47"/>
        <pc:sldMkLst>
          <pc:docMk/>
          <pc:sldMk cId="1945682059" sldId="2147378153"/>
        </pc:sldMkLst>
        <pc:spChg chg="mod">
          <ac:chgData name="Ivon Groot" userId="5224bd12-64e2-4752-a711-4e52f32493af" providerId="ADAL" clId="{C698C37B-3EA3-430A-9241-28D566562FCF}" dt="2024-10-31T14:57:20.870" v="1959" actId="1076"/>
          <ac:spMkLst>
            <pc:docMk/>
            <pc:sldMk cId="1945682059" sldId="2147378153"/>
            <ac:spMk id="5" creationId="{FF69E0AF-50E1-218E-3626-B167A5FD81A8}"/>
          </ac:spMkLst>
        </pc:spChg>
        <pc:spChg chg="mod">
          <ac:chgData name="Ivon Groot" userId="5224bd12-64e2-4752-a711-4e52f32493af" providerId="ADAL" clId="{C698C37B-3EA3-430A-9241-28D566562FCF}" dt="2024-10-31T14:02:11.406" v="1937" actId="20577"/>
          <ac:spMkLst>
            <pc:docMk/>
            <pc:sldMk cId="1945682059" sldId="2147378153"/>
            <ac:spMk id="7" creationId="{4E53F21B-4549-4F8C-DB98-31E85693FBC6}"/>
          </ac:spMkLst>
        </pc:spChg>
        <pc:spChg chg="mod">
          <ac:chgData name="Ivon Groot" userId="5224bd12-64e2-4752-a711-4e52f32493af" providerId="ADAL" clId="{C698C37B-3EA3-430A-9241-28D566562FCF}" dt="2024-10-31T14:57:16.671" v="1958" actId="1076"/>
          <ac:spMkLst>
            <pc:docMk/>
            <pc:sldMk cId="1945682059" sldId="2147378153"/>
            <ac:spMk id="9" creationId="{60616355-32E3-7C98-71FC-625DCEEBAE0D}"/>
          </ac:spMkLst>
        </pc:spChg>
        <pc:spChg chg="del">
          <ac:chgData name="Ivon Groot" userId="5224bd12-64e2-4752-a711-4e52f32493af" providerId="ADAL" clId="{C698C37B-3EA3-430A-9241-28D566562FCF}" dt="2024-10-31T14:01:49.797" v="1927" actId="478"/>
          <ac:spMkLst>
            <pc:docMk/>
            <pc:sldMk cId="1945682059" sldId="2147378153"/>
            <ac:spMk id="12" creationId="{03285769-81D7-15EE-AD08-9189B76C2450}"/>
          </ac:spMkLst>
        </pc:spChg>
        <pc:spChg chg="del">
          <ac:chgData name="Ivon Groot" userId="5224bd12-64e2-4752-a711-4e52f32493af" providerId="ADAL" clId="{C698C37B-3EA3-430A-9241-28D566562FCF}" dt="2024-10-31T14:01:53.086" v="1928" actId="478"/>
          <ac:spMkLst>
            <pc:docMk/>
            <pc:sldMk cId="1945682059" sldId="2147378153"/>
            <ac:spMk id="13" creationId="{DA4125B3-7D16-E75D-67B3-AAA7E04BB1BB}"/>
          </ac:spMkLst>
        </pc:spChg>
        <pc:spChg chg="del mod">
          <ac:chgData name="Ivon Groot" userId="5224bd12-64e2-4752-a711-4e52f32493af" providerId="ADAL" clId="{C698C37B-3EA3-430A-9241-28D566562FCF}" dt="2024-10-31T14:01:56.397" v="1929" actId="478"/>
          <ac:spMkLst>
            <pc:docMk/>
            <pc:sldMk cId="1945682059" sldId="2147378153"/>
            <ac:spMk id="25" creationId="{00000000-0000-0000-0000-000000000000}"/>
          </ac:spMkLst>
        </pc:spChg>
        <pc:spChg chg="mod">
          <ac:chgData name="Ivon Groot" userId="5224bd12-64e2-4752-a711-4e52f32493af" providerId="ADAL" clId="{C698C37B-3EA3-430A-9241-28D566562FCF}" dt="2024-10-31T14:01:44.637" v="1926"/>
          <ac:spMkLst>
            <pc:docMk/>
            <pc:sldMk cId="1945682059" sldId="2147378153"/>
            <ac:spMk id="27" creationId="{00000000-0000-0000-0000-000000000000}"/>
          </ac:spMkLst>
        </pc:spChg>
      </pc:sldChg>
      <pc:sldChg chg="del">
        <pc:chgData name="Ivon Groot" userId="5224bd12-64e2-4752-a711-4e52f32493af" providerId="ADAL" clId="{C698C37B-3EA3-430A-9241-28D566562FCF}" dt="2024-10-31T15:30:20.936" v="2567" actId="47"/>
        <pc:sldMkLst>
          <pc:docMk/>
          <pc:sldMk cId="3261500245" sldId="2147378154"/>
        </pc:sldMkLst>
      </pc:sldChg>
      <pc:sldChg chg="del">
        <pc:chgData name="Ivon Groot" userId="5224bd12-64e2-4752-a711-4e52f32493af" providerId="ADAL" clId="{C698C37B-3EA3-430A-9241-28D566562FCF}" dt="2024-10-31T15:30:27.196" v="2572" actId="47"/>
        <pc:sldMkLst>
          <pc:docMk/>
          <pc:sldMk cId="3261312793" sldId="2147378155"/>
        </pc:sldMkLst>
      </pc:sldChg>
      <pc:sldChg chg="del">
        <pc:chgData name="Ivon Groot" userId="5224bd12-64e2-4752-a711-4e52f32493af" providerId="ADAL" clId="{C698C37B-3EA3-430A-9241-28D566562FCF}" dt="2024-10-31T15:30:28.700" v="2574" actId="47"/>
        <pc:sldMkLst>
          <pc:docMk/>
          <pc:sldMk cId="2981297545" sldId="2147378158"/>
        </pc:sldMkLst>
      </pc:sldChg>
      <pc:sldChg chg="del">
        <pc:chgData name="Ivon Groot" userId="5224bd12-64e2-4752-a711-4e52f32493af" providerId="ADAL" clId="{C698C37B-3EA3-430A-9241-28D566562FCF}" dt="2024-10-31T15:30:23.818" v="2569" actId="47"/>
        <pc:sldMkLst>
          <pc:docMk/>
          <pc:sldMk cId="1409715618" sldId="2147378168"/>
        </pc:sldMkLst>
      </pc:sldChg>
      <pc:sldChg chg="del">
        <pc:chgData name="Ivon Groot" userId="5224bd12-64e2-4752-a711-4e52f32493af" providerId="ADAL" clId="{C698C37B-3EA3-430A-9241-28D566562FCF}" dt="2024-10-31T15:30:25.026" v="2570" actId="47"/>
        <pc:sldMkLst>
          <pc:docMk/>
          <pc:sldMk cId="1992628788" sldId="2147378169"/>
        </pc:sldMkLst>
      </pc:sldChg>
      <pc:sldChg chg="delSp add mod">
        <pc:chgData name="Ivon Groot" userId="5224bd12-64e2-4752-a711-4e52f32493af" providerId="ADAL" clId="{C698C37B-3EA3-430A-9241-28D566562FCF}" dt="2024-10-31T14:04:55.653" v="1945" actId="478"/>
        <pc:sldMkLst>
          <pc:docMk/>
          <pc:sldMk cId="2444890990" sldId="2147378174"/>
        </pc:sldMkLst>
        <pc:spChg chg="del">
          <ac:chgData name="Ivon Groot" userId="5224bd12-64e2-4752-a711-4e52f32493af" providerId="ADAL" clId="{C698C37B-3EA3-430A-9241-28D566562FCF}" dt="2024-10-31T14:04:47.653" v="1943" actId="478"/>
          <ac:spMkLst>
            <pc:docMk/>
            <pc:sldMk cId="2444890990" sldId="2147378174"/>
            <ac:spMk id="39" creationId="{1C458C40-D3A3-0514-DFD1-A8CA1501E249}"/>
          </ac:spMkLst>
        </pc:spChg>
        <pc:spChg chg="del">
          <ac:chgData name="Ivon Groot" userId="5224bd12-64e2-4752-a711-4e52f32493af" providerId="ADAL" clId="{C698C37B-3EA3-430A-9241-28D566562FCF}" dt="2024-10-31T14:04:50.805" v="1944" actId="478"/>
          <ac:spMkLst>
            <pc:docMk/>
            <pc:sldMk cId="2444890990" sldId="2147378174"/>
            <ac:spMk id="40" creationId="{BB2575EC-4C97-FE8E-FB05-1D7BF082B09B}"/>
          </ac:spMkLst>
        </pc:spChg>
        <pc:spChg chg="del">
          <ac:chgData name="Ivon Groot" userId="5224bd12-64e2-4752-a711-4e52f32493af" providerId="ADAL" clId="{C698C37B-3EA3-430A-9241-28D566562FCF}" dt="2024-10-31T14:04:55.653" v="1945" actId="478"/>
          <ac:spMkLst>
            <pc:docMk/>
            <pc:sldMk cId="2444890990" sldId="2147378174"/>
            <ac:spMk id="46" creationId="{00000000-0000-0000-0000-000000000000}"/>
          </ac:spMkLst>
        </pc:spChg>
      </pc:sldChg>
      <pc:sldChg chg="del">
        <pc:chgData name="Ivon Groot" userId="5224bd12-64e2-4752-a711-4e52f32493af" providerId="ADAL" clId="{C698C37B-3EA3-430A-9241-28D566562FCF}" dt="2024-10-31T15:30:30.367" v="2575" actId="47"/>
        <pc:sldMkLst>
          <pc:docMk/>
          <pc:sldMk cId="4263464495" sldId="2147378184"/>
        </pc:sldMkLst>
      </pc:sldChg>
      <pc:sldChg chg="del">
        <pc:chgData name="Ivon Groot" userId="5224bd12-64e2-4752-a711-4e52f32493af" providerId="ADAL" clId="{C698C37B-3EA3-430A-9241-28D566562FCF}" dt="2024-10-31T15:30:26.146" v="2571" actId="47"/>
        <pc:sldMkLst>
          <pc:docMk/>
          <pc:sldMk cId="1985785952" sldId="2147378186"/>
        </pc:sldMkLst>
      </pc:sldChg>
      <pc:sldChg chg="del">
        <pc:chgData name="Ivon Groot" userId="5224bd12-64e2-4752-a711-4e52f32493af" providerId="ADAL" clId="{C698C37B-3EA3-430A-9241-28D566562FCF}" dt="2024-10-31T15:30:27.957" v="2573" actId="47"/>
        <pc:sldMkLst>
          <pc:docMk/>
          <pc:sldMk cId="3689793457" sldId="2147378187"/>
        </pc:sldMkLst>
      </pc:sldChg>
      <pc:sldChg chg="del">
        <pc:chgData name="Ivon Groot" userId="5224bd12-64e2-4752-a711-4e52f32493af" providerId="ADAL" clId="{C698C37B-3EA3-430A-9241-28D566562FCF}" dt="2024-10-31T10:51:01.485" v="88" actId="47"/>
        <pc:sldMkLst>
          <pc:docMk/>
          <pc:sldMk cId="273763167" sldId="2147378188"/>
        </pc:sldMkLst>
      </pc:sldChg>
      <pc:sldChg chg="delSp modSp add mod">
        <pc:chgData name="Ivon Groot" userId="5224bd12-64e2-4752-a711-4e52f32493af" providerId="ADAL" clId="{C698C37B-3EA3-430A-9241-28D566562FCF}" dt="2024-10-31T15:12:25.591" v="2204" actId="1076"/>
        <pc:sldMkLst>
          <pc:docMk/>
          <pc:sldMk cId="2283454657" sldId="2147378188"/>
        </pc:sldMkLst>
        <pc:spChg chg="mod">
          <ac:chgData name="Ivon Groot" userId="5224bd12-64e2-4752-a711-4e52f32493af" providerId="ADAL" clId="{C698C37B-3EA3-430A-9241-28D566562FCF}" dt="2024-10-31T15:09:22.221" v="2200" actId="1076"/>
          <ac:spMkLst>
            <pc:docMk/>
            <pc:sldMk cId="2283454657" sldId="2147378188"/>
            <ac:spMk id="2" creationId="{312B604D-2B57-F03D-1DE8-E26703C0237A}"/>
          </ac:spMkLst>
        </pc:spChg>
        <pc:spChg chg="mod">
          <ac:chgData name="Ivon Groot" userId="5224bd12-64e2-4752-a711-4e52f32493af" providerId="ADAL" clId="{C698C37B-3EA3-430A-9241-28D566562FCF}" dt="2024-10-31T15:12:25.591" v="2204" actId="1076"/>
          <ac:spMkLst>
            <pc:docMk/>
            <pc:sldMk cId="2283454657" sldId="2147378188"/>
            <ac:spMk id="5" creationId="{AB31B277-749E-7229-ECE3-0D9C8AA3127A}"/>
          </ac:spMkLst>
        </pc:spChg>
        <pc:spChg chg="del mod">
          <ac:chgData name="Ivon Groot" userId="5224bd12-64e2-4752-a711-4e52f32493af" providerId="ADAL" clId="{C698C37B-3EA3-430A-9241-28D566562FCF}" dt="2024-10-31T15:09:28.893" v="2203" actId="478"/>
          <ac:spMkLst>
            <pc:docMk/>
            <pc:sldMk cId="2283454657" sldId="2147378188"/>
            <ac:spMk id="7" creationId="{00000000-0000-0000-0000-000000000000}"/>
          </ac:spMkLst>
        </pc:spChg>
        <pc:spChg chg="del">
          <ac:chgData name="Ivon Groot" userId="5224bd12-64e2-4752-a711-4e52f32493af" providerId="ADAL" clId="{C698C37B-3EA3-430A-9241-28D566562FCF}" dt="2024-10-31T15:09:15.883" v="2198" actId="478"/>
          <ac:spMkLst>
            <pc:docMk/>
            <pc:sldMk cId="2283454657" sldId="2147378188"/>
            <ac:spMk id="19" creationId="{2FE1285F-D54E-0E55-35B0-94839DCCF421}"/>
          </ac:spMkLst>
        </pc:spChg>
        <pc:spChg chg="del">
          <ac:chgData name="Ivon Groot" userId="5224bd12-64e2-4752-a711-4e52f32493af" providerId="ADAL" clId="{C698C37B-3EA3-430A-9241-28D566562FCF}" dt="2024-10-31T15:09:18.566" v="2199" actId="478"/>
          <ac:spMkLst>
            <pc:docMk/>
            <pc:sldMk cId="2283454657" sldId="2147378188"/>
            <ac:spMk id="20" creationId="{A9A2991C-8EF5-5D5B-2BA3-5DA748AEC37B}"/>
          </ac:spMkLst>
        </pc:spChg>
      </pc:sldChg>
      <pc:sldChg chg="del">
        <pc:chgData name="Ivon Groot" userId="5224bd12-64e2-4752-a711-4e52f32493af" providerId="ADAL" clId="{C698C37B-3EA3-430A-9241-28D566562FCF}" dt="2024-10-31T10:51:02.915" v="89" actId="47"/>
        <pc:sldMkLst>
          <pc:docMk/>
          <pc:sldMk cId="613511203" sldId="2147378189"/>
        </pc:sldMkLst>
      </pc:sldChg>
      <pc:sldChg chg="del">
        <pc:chgData name="Ivon Groot" userId="5224bd12-64e2-4752-a711-4e52f32493af" providerId="ADAL" clId="{C698C37B-3EA3-430A-9241-28D566562FCF}" dt="2024-10-31T15:31:02.956" v="2581" actId="47"/>
        <pc:sldMkLst>
          <pc:docMk/>
          <pc:sldMk cId="1343942356" sldId="2147378190"/>
        </pc:sldMkLst>
      </pc:sldChg>
      <pc:sldChg chg="modSp mod ord">
        <pc:chgData name="Ivon Groot" userId="5224bd12-64e2-4752-a711-4e52f32493af" providerId="ADAL" clId="{C698C37B-3EA3-430A-9241-28D566562FCF}" dt="2024-10-31T14:02:52.319" v="1939"/>
        <pc:sldMkLst>
          <pc:docMk/>
          <pc:sldMk cId="1207937779" sldId="2147378192"/>
        </pc:sldMkLst>
        <pc:spChg chg="mod">
          <ac:chgData name="Ivon Groot" userId="5224bd12-64e2-4752-a711-4e52f32493af" providerId="ADAL" clId="{C698C37B-3EA3-430A-9241-28D566562FCF}" dt="2024-10-31T10:49:26.260" v="83" actId="20577"/>
          <ac:spMkLst>
            <pc:docMk/>
            <pc:sldMk cId="1207937779" sldId="2147378192"/>
            <ac:spMk id="7" creationId="{B3A0AAC4-EE3F-6B5D-2CA9-698A3A269480}"/>
          </ac:spMkLst>
        </pc:spChg>
      </pc:sldChg>
      <pc:sldChg chg="del">
        <pc:chgData name="Ivon Groot" userId="5224bd12-64e2-4752-a711-4e52f32493af" providerId="ADAL" clId="{C698C37B-3EA3-430A-9241-28D566562FCF}" dt="2024-10-31T15:30:33.614" v="2576" actId="47"/>
        <pc:sldMkLst>
          <pc:docMk/>
          <pc:sldMk cId="1426104023" sldId="2147378193"/>
        </pc:sldMkLst>
      </pc:sldChg>
      <pc:sldChg chg="delSp modSp add mod">
        <pc:chgData name="Ivon Groot" userId="5224bd12-64e2-4752-a711-4e52f32493af" providerId="ADAL" clId="{C698C37B-3EA3-430A-9241-28D566562FCF}" dt="2024-10-31T15:03:40.813" v="2190" actId="6549"/>
        <pc:sldMkLst>
          <pc:docMk/>
          <pc:sldMk cId="2329284950" sldId="2147378194"/>
        </pc:sldMkLst>
        <pc:spChg chg="mod">
          <ac:chgData name="Ivon Groot" userId="5224bd12-64e2-4752-a711-4e52f32493af" providerId="ADAL" clId="{C698C37B-3EA3-430A-9241-28D566562FCF}" dt="2024-10-31T15:03:40.813" v="2190" actId="6549"/>
          <ac:spMkLst>
            <pc:docMk/>
            <pc:sldMk cId="2329284950" sldId="2147378194"/>
            <ac:spMk id="2" creationId="{3973E3DD-E903-210B-075F-081CD29CEB8F}"/>
          </ac:spMkLst>
        </pc:spChg>
        <pc:spChg chg="mod">
          <ac:chgData name="Ivon Groot" userId="5224bd12-64e2-4752-a711-4e52f32493af" providerId="ADAL" clId="{C698C37B-3EA3-430A-9241-28D566562FCF}" dt="2024-10-31T15:00:02.805" v="2117" actId="1076"/>
          <ac:spMkLst>
            <pc:docMk/>
            <pc:sldMk cId="2329284950" sldId="2147378194"/>
            <ac:spMk id="5" creationId="{4EA8CFF1-7C23-80AF-FF02-2C272E3226DF}"/>
          </ac:spMkLst>
        </pc:spChg>
        <pc:spChg chg="del">
          <ac:chgData name="Ivon Groot" userId="5224bd12-64e2-4752-a711-4e52f32493af" providerId="ADAL" clId="{C698C37B-3EA3-430A-9241-28D566562FCF}" dt="2024-10-31T14:04:30.582" v="1941" actId="478"/>
          <ac:spMkLst>
            <pc:docMk/>
            <pc:sldMk cId="2329284950" sldId="2147378194"/>
            <ac:spMk id="39" creationId="{1C458C40-D3A3-0514-DFD1-A8CA1501E249}"/>
          </ac:spMkLst>
        </pc:spChg>
        <pc:spChg chg="del">
          <ac:chgData name="Ivon Groot" userId="5224bd12-64e2-4752-a711-4e52f32493af" providerId="ADAL" clId="{C698C37B-3EA3-430A-9241-28D566562FCF}" dt="2024-10-31T14:04:34.556" v="1942" actId="478"/>
          <ac:spMkLst>
            <pc:docMk/>
            <pc:sldMk cId="2329284950" sldId="2147378194"/>
            <ac:spMk id="40" creationId="{BB2575EC-4C97-FE8E-FB05-1D7BF082B09B}"/>
          </ac:spMkLst>
        </pc:spChg>
        <pc:spChg chg="del">
          <ac:chgData name="Ivon Groot" userId="5224bd12-64e2-4752-a711-4e52f32493af" providerId="ADAL" clId="{C698C37B-3EA3-430A-9241-28D566562FCF}" dt="2024-10-31T14:04:59.701" v="1946" actId="478"/>
          <ac:spMkLst>
            <pc:docMk/>
            <pc:sldMk cId="2329284950" sldId="2147378194"/>
            <ac:spMk id="46" creationId="{00000000-0000-0000-0000-000000000000}"/>
          </ac:spMkLst>
        </pc:spChg>
      </pc:sldChg>
      <pc:sldChg chg="delSp modSp add mod">
        <pc:chgData name="Ivon Groot" userId="5224bd12-64e2-4752-a711-4e52f32493af" providerId="ADAL" clId="{C698C37B-3EA3-430A-9241-28D566562FCF}" dt="2024-10-31T15:06:39.350" v="2196" actId="478"/>
        <pc:sldMkLst>
          <pc:docMk/>
          <pc:sldMk cId="796406906" sldId="2147378195"/>
        </pc:sldMkLst>
        <pc:spChg chg="mod">
          <ac:chgData name="Ivon Groot" userId="5224bd12-64e2-4752-a711-4e52f32493af" providerId="ADAL" clId="{C698C37B-3EA3-430A-9241-28D566562FCF}" dt="2024-10-31T15:06:29.589" v="2194" actId="1076"/>
          <ac:spMkLst>
            <pc:docMk/>
            <pc:sldMk cId="796406906" sldId="2147378195"/>
            <ac:spMk id="2" creationId="{3973E3DD-E903-210B-075F-081CD29CEB8F}"/>
          </ac:spMkLst>
        </pc:spChg>
        <pc:spChg chg="mod">
          <ac:chgData name="Ivon Groot" userId="5224bd12-64e2-4752-a711-4e52f32493af" providerId="ADAL" clId="{C698C37B-3EA3-430A-9241-28D566562FCF}" dt="2024-10-31T15:06:32.005" v="2195" actId="1076"/>
          <ac:spMkLst>
            <pc:docMk/>
            <pc:sldMk cId="796406906" sldId="2147378195"/>
            <ac:spMk id="5" creationId="{4EA8CFF1-7C23-80AF-FF02-2C272E3226DF}"/>
          </ac:spMkLst>
        </pc:spChg>
        <pc:spChg chg="del">
          <ac:chgData name="Ivon Groot" userId="5224bd12-64e2-4752-a711-4e52f32493af" providerId="ADAL" clId="{C698C37B-3EA3-430A-9241-28D566562FCF}" dt="2024-10-31T15:06:22.372" v="2192" actId="478"/>
          <ac:spMkLst>
            <pc:docMk/>
            <pc:sldMk cId="796406906" sldId="2147378195"/>
            <ac:spMk id="26" creationId="{6676E6A4-7754-F304-F327-5334A3BF048C}"/>
          </ac:spMkLst>
        </pc:spChg>
        <pc:spChg chg="del">
          <ac:chgData name="Ivon Groot" userId="5224bd12-64e2-4752-a711-4e52f32493af" providerId="ADAL" clId="{C698C37B-3EA3-430A-9241-28D566562FCF}" dt="2024-10-31T15:06:25.855" v="2193" actId="478"/>
          <ac:spMkLst>
            <pc:docMk/>
            <pc:sldMk cId="796406906" sldId="2147378195"/>
            <ac:spMk id="27" creationId="{F485A4E6-19BE-6374-FCC1-E4F39DB45DC5}"/>
          </ac:spMkLst>
        </pc:spChg>
        <pc:spChg chg="del">
          <ac:chgData name="Ivon Groot" userId="5224bd12-64e2-4752-a711-4e52f32493af" providerId="ADAL" clId="{C698C37B-3EA3-430A-9241-28D566562FCF}" dt="2024-10-31T15:06:39.350" v="2196" actId="478"/>
          <ac:spMkLst>
            <pc:docMk/>
            <pc:sldMk cId="796406906" sldId="2147378195"/>
            <ac:spMk id="34" creationId="{00000000-0000-0000-0000-000000000000}"/>
          </ac:spMkLst>
        </pc:spChg>
      </pc:sldChg>
      <pc:sldChg chg="addSp delSp modSp add mod">
        <pc:chgData name="Ivon Groot" userId="5224bd12-64e2-4752-a711-4e52f32493af" providerId="ADAL" clId="{C698C37B-3EA3-430A-9241-28D566562FCF}" dt="2024-11-05T09:54:32.980" v="4092" actId="20577"/>
        <pc:sldMkLst>
          <pc:docMk/>
          <pc:sldMk cId="2591220856" sldId="2147378196"/>
        </pc:sldMkLst>
        <pc:spChg chg="add mod">
          <ac:chgData name="Ivon Groot" userId="5224bd12-64e2-4752-a711-4e52f32493af" providerId="ADAL" clId="{C698C37B-3EA3-430A-9241-28D566562FCF}" dt="2024-10-31T15:26:04.596" v="2460" actId="20577"/>
          <ac:spMkLst>
            <pc:docMk/>
            <pc:sldMk cId="2591220856" sldId="2147378196"/>
            <ac:spMk id="2" creationId="{463852BE-7E27-F4BC-58E9-F3E67BC759CE}"/>
          </ac:spMkLst>
        </pc:spChg>
        <pc:spChg chg="mod">
          <ac:chgData name="Ivon Groot" userId="5224bd12-64e2-4752-a711-4e52f32493af" providerId="ADAL" clId="{C698C37B-3EA3-430A-9241-28D566562FCF}" dt="2024-10-31T15:17:52.942" v="2209" actId="1076"/>
          <ac:spMkLst>
            <pc:docMk/>
            <pc:sldMk cId="2591220856" sldId="2147378196"/>
            <ac:spMk id="6" creationId="{2D09126E-CCBF-10D8-B6E0-3EA80A544A99}"/>
          </ac:spMkLst>
        </pc:spChg>
        <pc:spChg chg="mod">
          <ac:chgData name="Ivon Groot" userId="5224bd12-64e2-4752-a711-4e52f32493af" providerId="ADAL" clId="{C698C37B-3EA3-430A-9241-28D566562FCF}" dt="2024-11-05T09:54:32.980" v="4092" actId="20577"/>
          <ac:spMkLst>
            <pc:docMk/>
            <pc:sldMk cId="2591220856" sldId="2147378196"/>
            <ac:spMk id="36" creationId="{93922368-313B-E33D-8E77-6D51AE0CAFFF}"/>
          </ac:spMkLst>
        </pc:spChg>
        <pc:cxnChg chg="del">
          <ac:chgData name="Ivon Groot" userId="5224bd12-64e2-4752-a711-4e52f32493af" providerId="ADAL" clId="{C698C37B-3EA3-430A-9241-28D566562FCF}" dt="2024-11-01T08:10:01.902" v="3337" actId="478"/>
          <ac:cxnSpMkLst>
            <pc:docMk/>
            <pc:sldMk cId="2591220856" sldId="2147378196"/>
            <ac:cxnSpMk id="19" creationId="{F3CE397A-78AF-A4CF-DEAF-C2672734D090}"/>
          </ac:cxnSpMkLst>
        </pc:cxnChg>
      </pc:sldChg>
      <pc:sldChg chg="addSp delSp modSp add mod">
        <pc:chgData name="Ivon Groot" userId="5224bd12-64e2-4752-a711-4e52f32493af" providerId="ADAL" clId="{C698C37B-3EA3-430A-9241-28D566562FCF}" dt="2024-11-01T08:09:56.794" v="3336" actId="478"/>
        <pc:sldMkLst>
          <pc:docMk/>
          <pc:sldMk cId="2436215447" sldId="2147378410"/>
        </pc:sldMkLst>
        <pc:spChg chg="add del mod">
          <ac:chgData name="Ivon Groot" userId="5224bd12-64e2-4752-a711-4e52f32493af" providerId="ADAL" clId="{C698C37B-3EA3-430A-9241-28D566562FCF}" dt="2024-10-31T15:20:04.069" v="2369" actId="478"/>
          <ac:spMkLst>
            <pc:docMk/>
            <pc:sldMk cId="2436215447" sldId="2147378410"/>
            <ac:spMk id="3" creationId="{DF25F389-7336-E638-A171-54D5D77BDC7B}"/>
          </ac:spMkLst>
        </pc:spChg>
        <pc:spChg chg="del">
          <ac:chgData name="Ivon Groot" userId="5224bd12-64e2-4752-a711-4e52f32493af" providerId="ADAL" clId="{C698C37B-3EA3-430A-9241-28D566562FCF}" dt="2024-10-31T15:20:00.864" v="2367" actId="478"/>
          <ac:spMkLst>
            <pc:docMk/>
            <pc:sldMk cId="2436215447" sldId="2147378410"/>
            <ac:spMk id="6" creationId="{2D09126E-CCBF-10D8-B6E0-3EA80A544A99}"/>
          </ac:spMkLst>
        </pc:spChg>
        <pc:spChg chg="mod">
          <ac:chgData name="Ivon Groot" userId="5224bd12-64e2-4752-a711-4e52f32493af" providerId="ADAL" clId="{C698C37B-3EA3-430A-9241-28D566562FCF}" dt="2024-11-01T08:09:54.845" v="3335" actId="1076"/>
          <ac:spMkLst>
            <pc:docMk/>
            <pc:sldMk cId="2436215447" sldId="2147378410"/>
            <ac:spMk id="8" creationId="{50D0AC46-6968-1A79-9E46-65EE54BF7040}"/>
          </ac:spMkLst>
        </pc:spChg>
        <pc:spChg chg="add mod">
          <ac:chgData name="Ivon Groot" userId="5224bd12-64e2-4752-a711-4e52f32493af" providerId="ADAL" clId="{C698C37B-3EA3-430A-9241-28D566562FCF}" dt="2024-10-31T15:20:07.450" v="2371" actId="20577"/>
          <ac:spMkLst>
            <pc:docMk/>
            <pc:sldMk cId="2436215447" sldId="2147378410"/>
            <ac:spMk id="9" creationId="{8A615B51-4DB1-5782-3C6A-B791D13ECFC4}"/>
          </ac:spMkLst>
        </pc:spChg>
        <pc:spChg chg="add mod">
          <ac:chgData name="Ivon Groot" userId="5224bd12-64e2-4752-a711-4e52f32493af" providerId="ADAL" clId="{C698C37B-3EA3-430A-9241-28D566562FCF}" dt="2024-10-31T15:26:09.930" v="2461" actId="20577"/>
          <ac:spMkLst>
            <pc:docMk/>
            <pc:sldMk cId="2436215447" sldId="2147378410"/>
            <ac:spMk id="12" creationId="{94A1B3F1-631A-A6B4-A2D4-F7FB56D173E0}"/>
          </ac:spMkLst>
        </pc:spChg>
        <pc:cxnChg chg="del">
          <ac:chgData name="Ivon Groot" userId="5224bd12-64e2-4752-a711-4e52f32493af" providerId="ADAL" clId="{C698C37B-3EA3-430A-9241-28D566562FCF}" dt="2024-11-01T08:09:56.794" v="3336" actId="478"/>
          <ac:cxnSpMkLst>
            <pc:docMk/>
            <pc:sldMk cId="2436215447" sldId="2147378410"/>
            <ac:cxnSpMk id="19" creationId="{F3CE397A-78AF-A4CF-DEAF-C2672734D090}"/>
          </ac:cxnSpMkLst>
        </pc:cxnChg>
      </pc:sldChg>
      <pc:sldChg chg="addSp delSp modSp add mod">
        <pc:chgData name="Ivon Groot" userId="5224bd12-64e2-4752-a711-4e52f32493af" providerId="ADAL" clId="{C698C37B-3EA3-430A-9241-28D566562FCF}" dt="2024-11-05T10:49:52.347" v="4096" actId="478"/>
        <pc:sldMkLst>
          <pc:docMk/>
          <pc:sldMk cId="2404609877" sldId="2147378411"/>
        </pc:sldMkLst>
        <pc:spChg chg="del">
          <ac:chgData name="Ivon Groot" userId="5224bd12-64e2-4752-a711-4e52f32493af" providerId="ADAL" clId="{C698C37B-3EA3-430A-9241-28D566562FCF}" dt="2024-10-31T15:28:25.695" v="2534" actId="478"/>
          <ac:spMkLst>
            <pc:docMk/>
            <pc:sldMk cId="2404609877" sldId="2147378411"/>
            <ac:spMk id="8" creationId="{3F30E2CA-C728-987C-E5A1-FA722122F1C9}"/>
          </ac:spMkLst>
        </pc:spChg>
        <pc:spChg chg="mod">
          <ac:chgData name="Ivon Groot" userId="5224bd12-64e2-4752-a711-4e52f32493af" providerId="ADAL" clId="{C698C37B-3EA3-430A-9241-28D566562FCF}" dt="2024-10-31T15:27:22.265" v="2518" actId="313"/>
          <ac:spMkLst>
            <pc:docMk/>
            <pc:sldMk cId="2404609877" sldId="2147378411"/>
            <ac:spMk id="9" creationId="{3A004512-3012-F951-84A7-0E4B3FB7C28E}"/>
          </ac:spMkLst>
        </pc:spChg>
        <pc:spChg chg="del">
          <ac:chgData name="Ivon Groot" userId="5224bd12-64e2-4752-a711-4e52f32493af" providerId="ADAL" clId="{C698C37B-3EA3-430A-9241-28D566562FCF}" dt="2024-10-31T15:28:22.298" v="2532" actId="478"/>
          <ac:spMkLst>
            <pc:docMk/>
            <pc:sldMk cId="2404609877" sldId="2147378411"/>
            <ac:spMk id="10" creationId="{C16176FD-07A0-A2B8-B064-DE0BAC7D482D}"/>
          </ac:spMkLst>
        </pc:spChg>
        <pc:spChg chg="del mod">
          <ac:chgData name="Ivon Groot" userId="5224bd12-64e2-4752-a711-4e52f32493af" providerId="ADAL" clId="{C698C37B-3EA3-430A-9241-28D566562FCF}" dt="2024-10-31T15:28:10.890" v="2526" actId="478"/>
          <ac:spMkLst>
            <pc:docMk/>
            <pc:sldMk cId="2404609877" sldId="2147378411"/>
            <ac:spMk id="11" creationId="{1F249EFD-3DA7-35A3-7E37-80DC475311A4}"/>
          </ac:spMkLst>
        </pc:spChg>
        <pc:spChg chg="mod">
          <ac:chgData name="Ivon Groot" userId="5224bd12-64e2-4752-a711-4e52f32493af" providerId="ADAL" clId="{C698C37B-3EA3-430A-9241-28D566562FCF}" dt="2024-10-31T15:27:14.927" v="2517" actId="20577"/>
          <ac:spMkLst>
            <pc:docMk/>
            <pc:sldMk cId="2404609877" sldId="2147378411"/>
            <ac:spMk id="12" creationId="{E06368DF-D8BE-0DF5-78DB-F4B85252F6F7}"/>
          </ac:spMkLst>
        </pc:spChg>
        <pc:spChg chg="del">
          <ac:chgData name="Ivon Groot" userId="5224bd12-64e2-4752-a711-4e52f32493af" providerId="ADAL" clId="{C698C37B-3EA3-430A-9241-28D566562FCF}" dt="2024-10-31T15:28:24.322" v="2533" actId="478"/>
          <ac:spMkLst>
            <pc:docMk/>
            <pc:sldMk cId="2404609877" sldId="2147378411"/>
            <ac:spMk id="17" creationId="{BA43D357-C871-CC7E-C739-1DDCDE6B7854}"/>
          </ac:spMkLst>
        </pc:spChg>
        <pc:spChg chg="del">
          <ac:chgData name="Ivon Groot" userId="5224bd12-64e2-4752-a711-4e52f32493af" providerId="ADAL" clId="{C698C37B-3EA3-430A-9241-28D566562FCF}" dt="2024-10-31T15:28:16.290" v="2529" actId="478"/>
          <ac:spMkLst>
            <pc:docMk/>
            <pc:sldMk cId="2404609877" sldId="2147378411"/>
            <ac:spMk id="24" creationId="{A1608FC8-1BD7-8185-AD0C-FCE859857F74}"/>
          </ac:spMkLst>
        </pc:spChg>
        <pc:spChg chg="del">
          <ac:chgData name="Ivon Groot" userId="5224bd12-64e2-4752-a711-4e52f32493af" providerId="ADAL" clId="{C698C37B-3EA3-430A-9241-28D566562FCF}" dt="2024-10-31T15:28:20.806" v="2531" actId="478"/>
          <ac:spMkLst>
            <pc:docMk/>
            <pc:sldMk cId="2404609877" sldId="2147378411"/>
            <ac:spMk id="31" creationId="{65DC9982-37ED-E5B2-6F5B-AF8B889778EF}"/>
          </ac:spMkLst>
        </pc:spChg>
        <pc:spChg chg="del">
          <ac:chgData name="Ivon Groot" userId="5224bd12-64e2-4752-a711-4e52f32493af" providerId="ADAL" clId="{C698C37B-3EA3-430A-9241-28D566562FCF}" dt="2024-10-31T15:28:12.555" v="2527" actId="478"/>
          <ac:spMkLst>
            <pc:docMk/>
            <pc:sldMk cId="2404609877" sldId="2147378411"/>
            <ac:spMk id="36" creationId="{00518A7A-2527-BE65-2DE4-793416FB8765}"/>
          </ac:spMkLst>
        </pc:spChg>
        <pc:picChg chg="add mod">
          <ac:chgData name="Ivon Groot" userId="5224bd12-64e2-4752-a711-4e52f32493af" providerId="ADAL" clId="{C698C37B-3EA3-430A-9241-28D566562FCF}" dt="2024-10-31T15:27:34.404" v="2519" actId="931"/>
          <ac:picMkLst>
            <pc:docMk/>
            <pc:sldMk cId="2404609877" sldId="2147378411"/>
            <ac:picMk id="3" creationId="{54799E4B-1B4D-69C4-CB9E-7BA5F647289B}"/>
          </ac:picMkLst>
        </pc:picChg>
        <pc:picChg chg="del">
          <ac:chgData name="Ivon Groot" userId="5224bd12-64e2-4752-a711-4e52f32493af" providerId="ADAL" clId="{C698C37B-3EA3-430A-9241-28D566562FCF}" dt="2024-10-31T15:28:14.198" v="2528" actId="478"/>
          <ac:picMkLst>
            <pc:docMk/>
            <pc:sldMk cId="2404609877" sldId="2147378411"/>
            <ac:picMk id="7" creationId="{6B5F8017-19EF-D2F2-0A2A-9C8954F61B89}"/>
          </ac:picMkLst>
        </pc:picChg>
        <pc:picChg chg="add mod">
          <ac:chgData name="Ivon Groot" userId="5224bd12-64e2-4752-a711-4e52f32493af" providerId="ADAL" clId="{C698C37B-3EA3-430A-9241-28D566562FCF}" dt="2024-10-31T15:29:51.533" v="2559" actId="1037"/>
          <ac:picMkLst>
            <pc:docMk/>
            <pc:sldMk cId="2404609877" sldId="2147378411"/>
            <ac:picMk id="13" creationId="{DB2C9DC8-997B-788E-3AEF-247EDD944447}"/>
          </ac:picMkLst>
        </pc:picChg>
        <pc:picChg chg="add mod">
          <ac:chgData name="Ivon Groot" userId="5224bd12-64e2-4752-a711-4e52f32493af" providerId="ADAL" clId="{C698C37B-3EA3-430A-9241-28D566562FCF}" dt="2024-10-31T15:29:56.326" v="2566" actId="1038"/>
          <ac:picMkLst>
            <pc:docMk/>
            <pc:sldMk cId="2404609877" sldId="2147378411"/>
            <ac:picMk id="16" creationId="{FEC7BD9C-D50B-D8E9-F1F9-41972FF18636}"/>
          </ac:picMkLst>
        </pc:picChg>
        <pc:cxnChg chg="del">
          <ac:chgData name="Ivon Groot" userId="5224bd12-64e2-4752-a711-4e52f32493af" providerId="ADAL" clId="{C698C37B-3EA3-430A-9241-28D566562FCF}" dt="2024-11-05T10:49:52.347" v="4096" actId="478"/>
          <ac:cxnSpMkLst>
            <pc:docMk/>
            <pc:sldMk cId="2404609877" sldId="2147378411"/>
            <ac:cxnSpMk id="19" creationId="{A01F6FED-609E-AD64-D137-F4E8262A9A0D}"/>
          </ac:cxnSpMkLst>
        </pc:cxnChg>
      </pc:sldChg>
      <pc:sldChg chg="addSp delSp modSp add mod">
        <pc:chgData name="Ivon Groot" userId="5224bd12-64e2-4752-a711-4e52f32493af" providerId="ADAL" clId="{C698C37B-3EA3-430A-9241-28D566562FCF}" dt="2024-11-06T13:19:38.623" v="4441" actId="6549"/>
        <pc:sldMkLst>
          <pc:docMk/>
          <pc:sldMk cId="3983247827" sldId="2147378412"/>
        </pc:sldMkLst>
        <pc:spChg chg="add del mod">
          <ac:chgData name="Ivon Groot" userId="5224bd12-64e2-4752-a711-4e52f32493af" providerId="ADAL" clId="{C698C37B-3EA3-430A-9241-28D566562FCF}" dt="2024-10-31T15:44:33.474" v="2848" actId="478"/>
          <ac:spMkLst>
            <pc:docMk/>
            <pc:sldMk cId="3983247827" sldId="2147378412"/>
            <ac:spMk id="2" creationId="{C2EB55D4-4B7D-446A-4970-D254535EE9E1}"/>
          </ac:spMkLst>
        </pc:spChg>
        <pc:spChg chg="add del mod">
          <ac:chgData name="Ivon Groot" userId="5224bd12-64e2-4752-a711-4e52f32493af" providerId="ADAL" clId="{C698C37B-3EA3-430A-9241-28D566562FCF}" dt="2024-10-31T15:36:08.412" v="2607" actId="478"/>
          <ac:spMkLst>
            <pc:docMk/>
            <pc:sldMk cId="3983247827" sldId="2147378412"/>
            <ac:spMk id="3" creationId="{0804FDD4-5BEE-42F6-617A-C8D028BADAA7}"/>
          </ac:spMkLst>
        </pc:spChg>
        <pc:spChg chg="add del mod">
          <ac:chgData name="Ivon Groot" userId="5224bd12-64e2-4752-a711-4e52f32493af" providerId="ADAL" clId="{C698C37B-3EA3-430A-9241-28D566562FCF}" dt="2024-10-31T15:36:07.799" v="2606" actId="478"/>
          <ac:spMkLst>
            <pc:docMk/>
            <pc:sldMk cId="3983247827" sldId="2147378412"/>
            <ac:spMk id="6" creationId="{92FF2221-142D-ABB6-0A65-0648DA5D2718}"/>
          </ac:spMkLst>
        </pc:spChg>
        <pc:spChg chg="add mod">
          <ac:chgData name="Ivon Groot" userId="5224bd12-64e2-4752-a711-4e52f32493af" providerId="ADAL" clId="{C698C37B-3EA3-430A-9241-28D566562FCF}" dt="2024-11-06T13:19:38.623" v="4441" actId="6549"/>
          <ac:spMkLst>
            <pc:docMk/>
            <pc:sldMk cId="3983247827" sldId="2147378412"/>
            <ac:spMk id="7" creationId="{603048E7-9F1B-84FA-C244-08B18F36C5F7}"/>
          </ac:spMkLst>
        </pc:spChg>
        <pc:spChg chg="add del mod">
          <ac:chgData name="Ivon Groot" userId="5224bd12-64e2-4752-a711-4e52f32493af" providerId="ADAL" clId="{C698C37B-3EA3-430A-9241-28D566562FCF}" dt="2024-10-31T15:39:22.200" v="2752" actId="478"/>
          <ac:spMkLst>
            <pc:docMk/>
            <pc:sldMk cId="3983247827" sldId="2147378412"/>
            <ac:spMk id="8" creationId="{5753D2A0-C2DD-C3C1-2B34-11D7EE5CD9A2}"/>
          </ac:spMkLst>
        </pc:spChg>
        <pc:spChg chg="mod">
          <ac:chgData name="Ivon Groot" userId="5224bd12-64e2-4752-a711-4e52f32493af" providerId="ADAL" clId="{C698C37B-3EA3-430A-9241-28D566562FCF}" dt="2024-10-31T15:47:30.630" v="2875" actId="1076"/>
          <ac:spMkLst>
            <pc:docMk/>
            <pc:sldMk cId="3983247827" sldId="2147378412"/>
            <ac:spMk id="9" creationId="{CBBFCCEB-9E11-4713-52C4-B1E30208A830}"/>
          </ac:spMkLst>
        </pc:spChg>
        <pc:spChg chg="add mod ord">
          <ac:chgData name="Ivon Groot" userId="5224bd12-64e2-4752-a711-4e52f32493af" providerId="ADAL" clId="{C698C37B-3EA3-430A-9241-28D566562FCF}" dt="2024-11-01T08:10:55.137" v="3344" actId="1038"/>
          <ac:spMkLst>
            <pc:docMk/>
            <pc:sldMk cId="3983247827" sldId="2147378412"/>
            <ac:spMk id="10" creationId="{CF945EA3-F972-3CFA-E6CF-C6B8C6E340CD}"/>
          </ac:spMkLst>
        </pc:spChg>
        <pc:spChg chg="add mod">
          <ac:chgData name="Ivon Groot" userId="5224bd12-64e2-4752-a711-4e52f32493af" providerId="ADAL" clId="{C698C37B-3EA3-430A-9241-28D566562FCF}" dt="2024-11-01T08:10:43.014" v="3343" actId="20577"/>
          <ac:spMkLst>
            <pc:docMk/>
            <pc:sldMk cId="3983247827" sldId="2147378412"/>
            <ac:spMk id="11" creationId="{67C81A34-F681-D20F-DF27-B19589FC8EA3}"/>
          </ac:spMkLst>
        </pc:spChg>
        <pc:spChg chg="del">
          <ac:chgData name="Ivon Groot" userId="5224bd12-64e2-4752-a711-4e52f32493af" providerId="ADAL" clId="{C698C37B-3EA3-430A-9241-28D566562FCF}" dt="2024-10-31T15:47:21.817" v="2873" actId="478"/>
          <ac:spMkLst>
            <pc:docMk/>
            <pc:sldMk cId="3983247827" sldId="2147378412"/>
            <ac:spMk id="12" creationId="{3421E1B5-B0DC-4BAF-CB52-03ACD88191D4}"/>
          </ac:spMkLst>
        </pc:spChg>
        <pc:spChg chg="add mod ord">
          <ac:chgData name="Ivon Groot" userId="5224bd12-64e2-4752-a711-4e52f32493af" providerId="ADAL" clId="{C698C37B-3EA3-430A-9241-28D566562FCF}" dt="2024-10-31T15:47:39.599" v="2877" actId="1076"/>
          <ac:spMkLst>
            <pc:docMk/>
            <pc:sldMk cId="3983247827" sldId="2147378412"/>
            <ac:spMk id="15" creationId="{8830CC23-563B-9352-2485-73A5212865CD}"/>
          </ac:spMkLst>
        </pc:spChg>
        <pc:spChg chg="add mod">
          <ac:chgData name="Ivon Groot" userId="5224bd12-64e2-4752-a711-4e52f32493af" providerId="ADAL" clId="{C698C37B-3EA3-430A-9241-28D566562FCF}" dt="2024-10-31T15:48:04.030" v="2881" actId="1076"/>
          <ac:spMkLst>
            <pc:docMk/>
            <pc:sldMk cId="3983247827" sldId="2147378412"/>
            <ac:spMk id="17" creationId="{47DA5240-2509-7DDE-70A3-946CFA8B9E2B}"/>
          </ac:spMkLst>
        </pc:spChg>
        <pc:spChg chg="add mod">
          <ac:chgData name="Ivon Groot" userId="5224bd12-64e2-4752-a711-4e52f32493af" providerId="ADAL" clId="{C698C37B-3EA3-430A-9241-28D566562FCF}" dt="2024-11-01T08:10:27.187" v="3339" actId="1076"/>
          <ac:spMkLst>
            <pc:docMk/>
            <pc:sldMk cId="3983247827" sldId="2147378412"/>
            <ac:spMk id="18" creationId="{E1B48675-E40F-9365-9E5F-F85345AEC9B7}"/>
          </ac:spMkLst>
        </pc:spChg>
        <pc:spChg chg="add del mod">
          <ac:chgData name="Ivon Groot" userId="5224bd12-64e2-4752-a711-4e52f32493af" providerId="ADAL" clId="{C698C37B-3EA3-430A-9241-28D566562FCF}" dt="2024-10-31T15:47:24.993" v="2874" actId="478"/>
          <ac:spMkLst>
            <pc:docMk/>
            <pc:sldMk cId="3983247827" sldId="2147378412"/>
            <ac:spMk id="22" creationId="{E12AB5A6-3053-86EE-F6ED-4754A1BB8F91}"/>
          </ac:spMkLst>
        </pc:spChg>
        <pc:picChg chg="del">
          <ac:chgData name="Ivon Groot" userId="5224bd12-64e2-4752-a711-4e52f32493af" providerId="ADAL" clId="{C698C37B-3EA3-430A-9241-28D566562FCF}" dt="2024-10-31T15:35:02.958" v="2593" actId="478"/>
          <ac:picMkLst>
            <pc:docMk/>
            <pc:sldMk cId="3983247827" sldId="2147378412"/>
            <ac:picMk id="13" creationId="{FDD50842-F83F-33E2-4E9B-5C0C951FAE27}"/>
          </ac:picMkLst>
        </pc:picChg>
        <pc:picChg chg="del">
          <ac:chgData name="Ivon Groot" userId="5224bd12-64e2-4752-a711-4e52f32493af" providerId="ADAL" clId="{C698C37B-3EA3-430A-9241-28D566562FCF}" dt="2024-10-31T15:35:03.499" v="2594" actId="478"/>
          <ac:picMkLst>
            <pc:docMk/>
            <pc:sldMk cId="3983247827" sldId="2147378412"/>
            <ac:picMk id="16" creationId="{CF114123-E7DD-C1E7-A363-A94EC4CB807B}"/>
          </ac:picMkLst>
        </pc:picChg>
        <pc:cxnChg chg="del">
          <ac:chgData name="Ivon Groot" userId="5224bd12-64e2-4752-a711-4e52f32493af" providerId="ADAL" clId="{C698C37B-3EA3-430A-9241-28D566562FCF}" dt="2024-10-31T15:35:05.698" v="2595" actId="478"/>
          <ac:cxnSpMkLst>
            <pc:docMk/>
            <pc:sldMk cId="3983247827" sldId="2147378412"/>
            <ac:cxnSpMk id="19" creationId="{3CBE1E32-DECF-389F-24C8-13EFCDE7C9B0}"/>
          </ac:cxnSpMkLst>
        </pc:cxnChg>
      </pc:sldChg>
      <pc:sldChg chg="addSp delSp modSp add mod ord">
        <pc:chgData name="Ivon Groot" userId="5224bd12-64e2-4752-a711-4e52f32493af" providerId="ADAL" clId="{C698C37B-3EA3-430A-9241-28D566562FCF}" dt="2024-11-05T10:50:42.012" v="4177" actId="1076"/>
        <pc:sldMkLst>
          <pc:docMk/>
          <pc:sldMk cId="3218795224" sldId="2147378413"/>
        </pc:sldMkLst>
        <pc:spChg chg="add mod">
          <ac:chgData name="Ivon Groot" userId="5224bd12-64e2-4752-a711-4e52f32493af" providerId="ADAL" clId="{C698C37B-3EA3-430A-9241-28D566562FCF}" dt="2024-11-05T10:50:29.605" v="4176" actId="20577"/>
          <ac:spMkLst>
            <pc:docMk/>
            <pc:sldMk cId="3218795224" sldId="2147378413"/>
            <ac:spMk id="3" creationId="{3CD631F4-A729-0EF4-45C4-02920661805D}"/>
          </ac:spMkLst>
        </pc:spChg>
        <pc:spChg chg="add mod">
          <ac:chgData name="Ivon Groot" userId="5224bd12-64e2-4752-a711-4e52f32493af" providerId="ADAL" clId="{C698C37B-3EA3-430A-9241-28D566562FCF}" dt="2024-11-05T10:50:42.012" v="4177" actId="1076"/>
          <ac:spMkLst>
            <pc:docMk/>
            <pc:sldMk cId="3218795224" sldId="2147378413"/>
            <ac:spMk id="6" creationId="{0C053489-EDC3-0BB0-9D5B-EFA371BDCE20}"/>
          </ac:spMkLst>
        </pc:spChg>
        <pc:spChg chg="mod">
          <ac:chgData name="Ivon Groot" userId="5224bd12-64e2-4752-a711-4e52f32493af" providerId="ADAL" clId="{C698C37B-3EA3-430A-9241-28D566562FCF}" dt="2024-10-31T15:52:44.450" v="2965" actId="20577"/>
          <ac:spMkLst>
            <pc:docMk/>
            <pc:sldMk cId="3218795224" sldId="2147378413"/>
            <ac:spMk id="9" creationId="{9B008D3F-2260-ADAB-24D7-9052389B0028}"/>
          </ac:spMkLst>
        </pc:spChg>
        <pc:spChg chg="del mod">
          <ac:chgData name="Ivon Groot" userId="5224bd12-64e2-4752-a711-4e52f32493af" providerId="ADAL" clId="{C698C37B-3EA3-430A-9241-28D566562FCF}" dt="2024-10-31T15:52:47.709" v="2967" actId="478"/>
          <ac:spMkLst>
            <pc:docMk/>
            <pc:sldMk cId="3218795224" sldId="2147378413"/>
            <ac:spMk id="12" creationId="{10E1F88D-5655-90CC-EF8F-FED5F4B5E897}"/>
          </ac:spMkLst>
        </pc:spChg>
        <pc:picChg chg="del">
          <ac:chgData name="Ivon Groot" userId="5224bd12-64e2-4752-a711-4e52f32493af" providerId="ADAL" clId="{C698C37B-3EA3-430A-9241-28D566562FCF}" dt="2024-10-31T15:52:32.610" v="2948" actId="478"/>
          <ac:picMkLst>
            <pc:docMk/>
            <pc:sldMk cId="3218795224" sldId="2147378413"/>
            <ac:picMk id="13" creationId="{A11E972F-6C26-DB85-B3CB-9476089C3F03}"/>
          </ac:picMkLst>
        </pc:picChg>
        <pc:picChg chg="del">
          <ac:chgData name="Ivon Groot" userId="5224bd12-64e2-4752-a711-4e52f32493af" providerId="ADAL" clId="{C698C37B-3EA3-430A-9241-28D566562FCF}" dt="2024-10-31T15:52:34.370" v="2949" actId="478"/>
          <ac:picMkLst>
            <pc:docMk/>
            <pc:sldMk cId="3218795224" sldId="2147378413"/>
            <ac:picMk id="16" creationId="{AC6DD7AC-1CDC-A576-EDCD-4E38AA1FCF59}"/>
          </ac:picMkLst>
        </pc:picChg>
        <pc:cxnChg chg="del">
          <ac:chgData name="Ivon Groot" userId="5224bd12-64e2-4752-a711-4e52f32493af" providerId="ADAL" clId="{C698C37B-3EA3-430A-9241-28D566562FCF}" dt="2024-10-31T15:52:37.041" v="2950" actId="478"/>
          <ac:cxnSpMkLst>
            <pc:docMk/>
            <pc:sldMk cId="3218795224" sldId="2147378413"/>
            <ac:cxnSpMk id="19" creationId="{40BA555E-5F1E-5A26-5D4D-4532DF3FD2C9}"/>
          </ac:cxnSpMkLst>
        </pc:cxnChg>
      </pc:sldChg>
      <pc:sldChg chg="addSp delSp modSp add mod ord">
        <pc:chgData name="Ivon Groot" userId="5224bd12-64e2-4752-a711-4e52f32493af" providerId="ADAL" clId="{C698C37B-3EA3-430A-9241-28D566562FCF}" dt="2024-11-01T08:12:08.504" v="3348" actId="1076"/>
        <pc:sldMkLst>
          <pc:docMk/>
          <pc:sldMk cId="2692040625" sldId="2147378414"/>
        </pc:sldMkLst>
        <pc:spChg chg="add del mod">
          <ac:chgData name="Ivon Groot" userId="5224bd12-64e2-4752-a711-4e52f32493af" providerId="ADAL" clId="{C698C37B-3EA3-430A-9241-28D566562FCF}" dt="2024-10-31T15:58:07.706" v="3075" actId="478"/>
          <ac:spMkLst>
            <pc:docMk/>
            <pc:sldMk cId="2692040625" sldId="2147378414"/>
            <ac:spMk id="3" creationId="{D72452B8-B422-398A-30AE-8B94FAD451F1}"/>
          </ac:spMkLst>
        </pc:spChg>
        <pc:spChg chg="add mod">
          <ac:chgData name="Ivon Groot" userId="5224bd12-64e2-4752-a711-4e52f32493af" providerId="ADAL" clId="{C698C37B-3EA3-430A-9241-28D566562FCF}" dt="2024-11-01T08:12:04.561" v="3347" actId="1076"/>
          <ac:spMkLst>
            <pc:docMk/>
            <pc:sldMk cId="2692040625" sldId="2147378414"/>
            <ac:spMk id="6" creationId="{88B52F46-9CAD-DF35-76B8-ABC11F86F05A}"/>
          </ac:spMkLst>
        </pc:spChg>
        <pc:spChg chg="mod">
          <ac:chgData name="Ivon Groot" userId="5224bd12-64e2-4752-a711-4e52f32493af" providerId="ADAL" clId="{C698C37B-3EA3-430A-9241-28D566562FCF}" dt="2024-10-31T15:58:26.191" v="3081"/>
          <ac:spMkLst>
            <pc:docMk/>
            <pc:sldMk cId="2692040625" sldId="2147378414"/>
            <ac:spMk id="7" creationId="{4EAA2612-B723-A810-4B67-0E8827621E89}"/>
          </ac:spMkLst>
        </pc:spChg>
        <pc:spChg chg="mod">
          <ac:chgData name="Ivon Groot" userId="5224bd12-64e2-4752-a711-4e52f32493af" providerId="ADAL" clId="{C698C37B-3EA3-430A-9241-28D566562FCF}" dt="2024-10-31T15:58:26.191" v="3081"/>
          <ac:spMkLst>
            <pc:docMk/>
            <pc:sldMk cId="2692040625" sldId="2147378414"/>
            <ac:spMk id="8" creationId="{E966D5B8-6D7B-9A3E-382A-1AC32ECDC0EC}"/>
          </ac:spMkLst>
        </pc:spChg>
        <pc:spChg chg="mod">
          <ac:chgData name="Ivon Groot" userId="5224bd12-64e2-4752-a711-4e52f32493af" providerId="ADAL" clId="{C698C37B-3EA3-430A-9241-28D566562FCF}" dt="2024-11-01T08:12:00.145" v="3346" actId="1076"/>
          <ac:spMkLst>
            <pc:docMk/>
            <pc:sldMk cId="2692040625" sldId="2147378414"/>
            <ac:spMk id="9" creationId="{6CF372DA-4E4C-EF32-172E-BE75C2090BB8}"/>
          </ac:spMkLst>
        </pc:spChg>
        <pc:spChg chg="mod">
          <ac:chgData name="Ivon Groot" userId="5224bd12-64e2-4752-a711-4e52f32493af" providerId="ADAL" clId="{C698C37B-3EA3-430A-9241-28D566562FCF}" dt="2024-10-31T15:58:26.191" v="3081"/>
          <ac:spMkLst>
            <pc:docMk/>
            <pc:sldMk cId="2692040625" sldId="2147378414"/>
            <ac:spMk id="10" creationId="{30BE7A0E-64CB-D3D4-7C7C-2A33943D5BAA}"/>
          </ac:spMkLst>
        </pc:spChg>
        <pc:spChg chg="mod">
          <ac:chgData name="Ivon Groot" userId="5224bd12-64e2-4752-a711-4e52f32493af" providerId="ADAL" clId="{C698C37B-3EA3-430A-9241-28D566562FCF}" dt="2024-10-31T15:58:26.191" v="3081"/>
          <ac:spMkLst>
            <pc:docMk/>
            <pc:sldMk cId="2692040625" sldId="2147378414"/>
            <ac:spMk id="11" creationId="{55260180-7D2C-32E0-B741-75DBEA0C6B3F}"/>
          </ac:spMkLst>
        </pc:spChg>
        <pc:spChg chg="del">
          <ac:chgData name="Ivon Groot" userId="5224bd12-64e2-4752-a711-4e52f32493af" providerId="ADAL" clId="{C698C37B-3EA3-430A-9241-28D566562FCF}" dt="2024-10-31T15:58:00.935" v="3074" actId="478"/>
          <ac:spMkLst>
            <pc:docMk/>
            <pc:sldMk cId="2692040625" sldId="2147378414"/>
            <ac:spMk id="12" creationId="{DC0C6EA2-7A7A-F3E3-B572-0A88EDC0A309}"/>
          </ac:spMkLst>
        </pc:spChg>
        <pc:spChg chg="mod">
          <ac:chgData name="Ivon Groot" userId="5224bd12-64e2-4752-a711-4e52f32493af" providerId="ADAL" clId="{C698C37B-3EA3-430A-9241-28D566562FCF}" dt="2024-10-31T15:58:26.191" v="3081"/>
          <ac:spMkLst>
            <pc:docMk/>
            <pc:sldMk cId="2692040625" sldId="2147378414"/>
            <ac:spMk id="15" creationId="{B351CF7E-46D0-61EE-E522-AFEAD2FD35F9}"/>
          </ac:spMkLst>
        </pc:spChg>
        <pc:spChg chg="mod">
          <ac:chgData name="Ivon Groot" userId="5224bd12-64e2-4752-a711-4e52f32493af" providerId="ADAL" clId="{C698C37B-3EA3-430A-9241-28D566562FCF}" dt="2024-10-31T15:58:26.191" v="3081"/>
          <ac:spMkLst>
            <pc:docMk/>
            <pc:sldMk cId="2692040625" sldId="2147378414"/>
            <ac:spMk id="17" creationId="{B2856D24-7F8E-4E27-9C1E-A4AE6E24E398}"/>
          </ac:spMkLst>
        </pc:spChg>
        <pc:spChg chg="mod">
          <ac:chgData name="Ivon Groot" userId="5224bd12-64e2-4752-a711-4e52f32493af" providerId="ADAL" clId="{C698C37B-3EA3-430A-9241-28D566562FCF}" dt="2024-10-31T15:58:26.191" v="3081"/>
          <ac:spMkLst>
            <pc:docMk/>
            <pc:sldMk cId="2692040625" sldId="2147378414"/>
            <ac:spMk id="18" creationId="{9340C419-97F8-0E64-4A0F-EDA3863B82FF}"/>
          </ac:spMkLst>
        </pc:spChg>
        <pc:grpChg chg="add mod">
          <ac:chgData name="Ivon Groot" userId="5224bd12-64e2-4752-a711-4e52f32493af" providerId="ADAL" clId="{C698C37B-3EA3-430A-9241-28D566562FCF}" dt="2024-11-01T08:12:08.504" v="3348" actId="1076"/>
          <ac:grpSpMkLst>
            <pc:docMk/>
            <pc:sldMk cId="2692040625" sldId="2147378414"/>
            <ac:grpSpMk id="23" creationId="{03331C69-73F8-C053-D0E4-D2DB9D96ADBB}"/>
          </ac:grpSpMkLst>
        </pc:grpChg>
        <pc:picChg chg="del">
          <ac:chgData name="Ivon Groot" userId="5224bd12-64e2-4752-a711-4e52f32493af" providerId="ADAL" clId="{C698C37B-3EA3-430A-9241-28D566562FCF}" dt="2024-10-31T15:58:17.858" v="3079" actId="478"/>
          <ac:picMkLst>
            <pc:docMk/>
            <pc:sldMk cId="2692040625" sldId="2147378414"/>
            <ac:picMk id="13" creationId="{700B98D2-66AA-40E4-EFBC-54314CB10BF2}"/>
          </ac:picMkLst>
        </pc:picChg>
        <pc:picChg chg="del">
          <ac:chgData name="Ivon Groot" userId="5224bd12-64e2-4752-a711-4e52f32493af" providerId="ADAL" clId="{C698C37B-3EA3-430A-9241-28D566562FCF}" dt="2024-10-31T15:58:16.367" v="3078" actId="478"/>
          <ac:picMkLst>
            <pc:docMk/>
            <pc:sldMk cId="2692040625" sldId="2147378414"/>
            <ac:picMk id="16" creationId="{4DB837AB-A7DA-0740-966A-1D67277FFB99}"/>
          </ac:picMkLst>
        </pc:picChg>
        <pc:picChg chg="add mod">
          <ac:chgData name="Ivon Groot" userId="5224bd12-64e2-4752-a711-4e52f32493af" providerId="ADAL" clId="{C698C37B-3EA3-430A-9241-28D566562FCF}" dt="2024-10-31T15:58:54.939" v="3095" actId="1038"/>
          <ac:picMkLst>
            <pc:docMk/>
            <pc:sldMk cId="2692040625" sldId="2147378414"/>
            <ac:picMk id="20" creationId="{FD3F54F6-FC4E-9122-785C-DB96B598B773}"/>
          </ac:picMkLst>
        </pc:picChg>
        <pc:cxnChg chg="del">
          <ac:chgData name="Ivon Groot" userId="5224bd12-64e2-4752-a711-4e52f32493af" providerId="ADAL" clId="{C698C37B-3EA3-430A-9241-28D566562FCF}" dt="2024-10-31T15:58:32.231" v="3082" actId="478"/>
          <ac:cxnSpMkLst>
            <pc:docMk/>
            <pc:sldMk cId="2692040625" sldId="2147378414"/>
            <ac:cxnSpMk id="19" creationId="{D51DDA68-CE6D-90AF-6988-B2ED69D62BE8}"/>
          </ac:cxnSpMkLst>
        </pc:cxnChg>
      </pc:sldChg>
      <pc:sldChg chg="addSp delSp modSp add mod">
        <pc:chgData name="Ivon Groot" userId="5224bd12-64e2-4752-a711-4e52f32493af" providerId="ADAL" clId="{C698C37B-3EA3-430A-9241-28D566562FCF}" dt="2024-10-31T16:01:41.123" v="3164" actId="1035"/>
        <pc:sldMkLst>
          <pc:docMk/>
          <pc:sldMk cId="1898589609" sldId="2147378415"/>
        </pc:sldMkLst>
        <pc:spChg chg="add del mod">
          <ac:chgData name="Ivon Groot" userId="5224bd12-64e2-4752-a711-4e52f32493af" providerId="ADAL" clId="{C698C37B-3EA3-430A-9241-28D566562FCF}" dt="2024-10-31T16:00:42.332" v="3115" actId="478"/>
          <ac:spMkLst>
            <pc:docMk/>
            <pc:sldMk cId="1898589609" sldId="2147378415"/>
            <ac:spMk id="3" creationId="{2A5CE426-D671-72BC-4587-DD84EE832BBE}"/>
          </ac:spMkLst>
        </pc:spChg>
        <pc:spChg chg="del mod">
          <ac:chgData name="Ivon Groot" userId="5224bd12-64e2-4752-a711-4e52f32493af" providerId="ADAL" clId="{C698C37B-3EA3-430A-9241-28D566562FCF}" dt="2024-10-31T16:00:33.626" v="3114" actId="478"/>
          <ac:spMkLst>
            <pc:docMk/>
            <pc:sldMk cId="1898589609" sldId="2147378415"/>
            <ac:spMk id="6" creationId="{B7D31C49-A5BF-3881-1E5B-887BF3C5A12E}"/>
          </ac:spMkLst>
        </pc:spChg>
        <pc:spChg chg="mod">
          <ac:chgData name="Ivon Groot" userId="5224bd12-64e2-4752-a711-4e52f32493af" providerId="ADAL" clId="{C698C37B-3EA3-430A-9241-28D566562FCF}" dt="2024-10-31T16:01:02.220" v="3129" actId="1038"/>
          <ac:spMkLst>
            <pc:docMk/>
            <pc:sldMk cId="1898589609" sldId="2147378415"/>
            <ac:spMk id="9" creationId="{7CC732EC-EA82-4692-16A5-5BCE2DD11A7A}"/>
          </ac:spMkLst>
        </pc:spChg>
        <pc:grpChg chg="del">
          <ac:chgData name="Ivon Groot" userId="5224bd12-64e2-4752-a711-4e52f32493af" providerId="ADAL" clId="{C698C37B-3EA3-430A-9241-28D566562FCF}" dt="2024-10-31T16:00:30.716" v="3111" actId="478"/>
          <ac:grpSpMkLst>
            <pc:docMk/>
            <pc:sldMk cId="1898589609" sldId="2147378415"/>
            <ac:grpSpMk id="23" creationId="{7130FBCB-9536-5A17-3A6A-624ADA23C4E7}"/>
          </ac:grpSpMkLst>
        </pc:grpChg>
        <pc:picChg chg="add mod">
          <ac:chgData name="Ivon Groot" userId="5224bd12-64e2-4752-a711-4e52f32493af" providerId="ADAL" clId="{C698C37B-3EA3-430A-9241-28D566562FCF}" dt="2024-10-31T16:01:41.123" v="3164" actId="1035"/>
          <ac:picMkLst>
            <pc:docMk/>
            <pc:sldMk cId="1898589609" sldId="2147378415"/>
            <ac:picMk id="12" creationId="{21CECF2F-698C-AD9E-102F-DD7B76E8EC06}"/>
          </ac:picMkLst>
        </pc:picChg>
        <pc:picChg chg="del">
          <ac:chgData name="Ivon Groot" userId="5224bd12-64e2-4752-a711-4e52f32493af" providerId="ADAL" clId="{C698C37B-3EA3-430A-9241-28D566562FCF}" dt="2024-10-31T16:00:31.666" v="3112" actId="478"/>
          <ac:picMkLst>
            <pc:docMk/>
            <pc:sldMk cId="1898589609" sldId="2147378415"/>
            <ac:picMk id="20" creationId="{C92D39B3-8189-BDB6-9294-4B4BB891C095}"/>
          </ac:picMkLst>
        </pc:picChg>
      </pc:sldChg>
      <pc:sldChg chg="addSp delSp modSp add mod ord">
        <pc:chgData name="Ivon Groot" userId="5224bd12-64e2-4752-a711-4e52f32493af" providerId="ADAL" clId="{C698C37B-3EA3-430A-9241-28D566562FCF}" dt="2024-11-05T10:52:24.538" v="4182" actId="1076"/>
        <pc:sldMkLst>
          <pc:docMk/>
          <pc:sldMk cId="222385752" sldId="2147378416"/>
        </pc:sldMkLst>
        <pc:spChg chg="add mod">
          <ac:chgData name="Ivon Groot" userId="5224bd12-64e2-4752-a711-4e52f32493af" providerId="ADAL" clId="{C698C37B-3EA3-430A-9241-28D566562FCF}" dt="2024-11-05T10:52:16.922" v="4180" actId="1076"/>
          <ac:spMkLst>
            <pc:docMk/>
            <pc:sldMk cId="222385752" sldId="2147378416"/>
            <ac:spMk id="2" creationId="{41875493-F57D-465F-54D1-40C4C5E456CC}"/>
          </ac:spMkLst>
        </pc:spChg>
        <pc:spChg chg="add del">
          <ac:chgData name="Ivon Groot" userId="5224bd12-64e2-4752-a711-4e52f32493af" providerId="ADAL" clId="{C698C37B-3EA3-430A-9241-28D566562FCF}" dt="2024-11-01T07:59:23.515" v="3227" actId="478"/>
          <ac:spMkLst>
            <pc:docMk/>
            <pc:sldMk cId="222385752" sldId="2147378416"/>
            <ac:spMk id="3" creationId="{E3D94939-8059-23C3-97DB-AEB2FF254D05}"/>
          </ac:spMkLst>
        </pc:spChg>
        <pc:spChg chg="mod">
          <ac:chgData name="Ivon Groot" userId="5224bd12-64e2-4752-a711-4e52f32493af" providerId="ADAL" clId="{C698C37B-3EA3-430A-9241-28D566562FCF}" dt="2024-10-31T16:02:41.988" v="3176" actId="20577"/>
          <ac:spMkLst>
            <pc:docMk/>
            <pc:sldMk cId="222385752" sldId="2147378416"/>
            <ac:spMk id="9" creationId="{B8E2E876-6EDE-3B36-A868-D26D0496D81A}"/>
          </ac:spMkLst>
        </pc:spChg>
        <pc:spChg chg="mod">
          <ac:chgData name="Ivon Groot" userId="5224bd12-64e2-4752-a711-4e52f32493af" providerId="ADAL" clId="{C698C37B-3EA3-430A-9241-28D566562FCF}" dt="2024-11-01T08:06:43.545" v="3318" actId="1076"/>
          <ac:spMkLst>
            <pc:docMk/>
            <pc:sldMk cId="222385752" sldId="2147378416"/>
            <ac:spMk id="12" creationId="{A3C0CABF-203B-9CDF-74F5-2FFFFEA25FEF}"/>
          </ac:spMkLst>
        </pc:spChg>
        <pc:picChg chg="add mod">
          <ac:chgData name="Ivon Groot" userId="5224bd12-64e2-4752-a711-4e52f32493af" providerId="ADAL" clId="{C698C37B-3EA3-430A-9241-28D566562FCF}" dt="2024-11-05T10:52:24.538" v="4182" actId="1076"/>
          <ac:picMkLst>
            <pc:docMk/>
            <pc:sldMk cId="222385752" sldId="2147378416"/>
            <ac:picMk id="7" creationId="{E22FB173-BD59-C546-E274-FC9E6B6987AB}"/>
          </ac:picMkLst>
        </pc:picChg>
        <pc:picChg chg="add del mod">
          <ac:chgData name="Ivon Groot" userId="5224bd12-64e2-4752-a711-4e52f32493af" providerId="ADAL" clId="{C698C37B-3EA3-430A-9241-28D566562FCF}" dt="2024-11-05T10:52:10.917" v="4179" actId="478"/>
          <ac:picMkLst>
            <pc:docMk/>
            <pc:sldMk cId="222385752" sldId="2147378416"/>
            <ac:picMk id="10" creationId="{AEC81C3B-85FF-5B01-EF50-5F5B25187E30}"/>
          </ac:picMkLst>
        </pc:picChg>
        <pc:picChg chg="del">
          <ac:chgData name="Ivon Groot" userId="5224bd12-64e2-4752-a711-4e52f32493af" providerId="ADAL" clId="{C698C37B-3EA3-430A-9241-28D566562FCF}" dt="2024-10-31T16:02:51.206" v="3178" actId="478"/>
          <ac:picMkLst>
            <pc:docMk/>
            <pc:sldMk cId="222385752" sldId="2147378416"/>
            <ac:picMk id="13" creationId="{B94D650E-C3D1-4854-1594-4E159B21139C}"/>
          </ac:picMkLst>
        </pc:picChg>
        <pc:picChg chg="del">
          <ac:chgData name="Ivon Groot" userId="5224bd12-64e2-4752-a711-4e52f32493af" providerId="ADAL" clId="{C698C37B-3EA3-430A-9241-28D566562FCF}" dt="2024-10-31T16:02:52.180" v="3179" actId="478"/>
          <ac:picMkLst>
            <pc:docMk/>
            <pc:sldMk cId="222385752" sldId="2147378416"/>
            <ac:picMk id="16" creationId="{B9D84418-C456-EBED-DE0F-9DE5A30131F2}"/>
          </ac:picMkLst>
        </pc:picChg>
        <pc:cxnChg chg="del">
          <ac:chgData name="Ivon Groot" userId="5224bd12-64e2-4752-a711-4e52f32493af" providerId="ADAL" clId="{C698C37B-3EA3-430A-9241-28D566562FCF}" dt="2024-10-31T16:02:53.936" v="3180" actId="478"/>
          <ac:cxnSpMkLst>
            <pc:docMk/>
            <pc:sldMk cId="222385752" sldId="2147378416"/>
            <ac:cxnSpMk id="19" creationId="{8F4978AF-199E-B79B-F626-B5AE59F9AFE9}"/>
          </ac:cxnSpMkLst>
        </pc:cxnChg>
      </pc:sldChg>
      <pc:sldChg chg="modSp new del mod">
        <pc:chgData name="Ivon Groot" userId="5224bd12-64e2-4752-a711-4e52f32493af" providerId="ADAL" clId="{C698C37B-3EA3-430A-9241-28D566562FCF}" dt="2024-11-05T08:16:29.237" v="3929" actId="47"/>
        <pc:sldMkLst>
          <pc:docMk/>
          <pc:sldMk cId="2471454821" sldId="2147378417"/>
        </pc:sldMkLst>
        <pc:spChg chg="mod">
          <ac:chgData name="Ivon Groot" userId="5224bd12-64e2-4752-a711-4e52f32493af" providerId="ADAL" clId="{C698C37B-3EA3-430A-9241-28D566562FCF}" dt="2024-11-04T10:54:48.047" v="3699" actId="20577"/>
          <ac:spMkLst>
            <pc:docMk/>
            <pc:sldMk cId="2471454821" sldId="2147378417"/>
            <ac:spMk id="6" creationId="{CE344830-5B6E-E714-4CC7-114D29E4C167}"/>
          </ac:spMkLst>
        </pc:spChg>
      </pc:sldChg>
      <pc:sldChg chg="addSp delSp modSp new mod ord modClrScheme chgLayout">
        <pc:chgData name="Ivon Groot" userId="5224bd12-64e2-4752-a711-4e52f32493af" providerId="ADAL" clId="{C698C37B-3EA3-430A-9241-28D566562FCF}" dt="2024-11-05T10:59:54.467" v="4237" actId="207"/>
        <pc:sldMkLst>
          <pc:docMk/>
          <pc:sldMk cId="2596995344" sldId="2147378418"/>
        </pc:sldMkLst>
        <pc:spChg chg="del mod">
          <ac:chgData name="Ivon Groot" userId="5224bd12-64e2-4752-a711-4e52f32493af" providerId="ADAL" clId="{C698C37B-3EA3-430A-9241-28D566562FCF}" dt="2024-11-05T08:17:39.173" v="4032" actId="26606"/>
          <ac:spMkLst>
            <pc:docMk/>
            <pc:sldMk cId="2596995344" sldId="2147378418"/>
            <ac:spMk id="2" creationId="{3137CA2C-78BD-066B-CD95-FC7E8ADA0FFD}"/>
          </ac:spMkLst>
        </pc:spChg>
        <pc:spChg chg="del">
          <ac:chgData name="Ivon Groot" userId="5224bd12-64e2-4752-a711-4e52f32493af" providerId="ADAL" clId="{C698C37B-3EA3-430A-9241-28D566562FCF}" dt="2024-11-05T08:17:39.173" v="4032" actId="26606"/>
          <ac:spMkLst>
            <pc:docMk/>
            <pc:sldMk cId="2596995344" sldId="2147378418"/>
            <ac:spMk id="3" creationId="{BDAE8E22-2CAE-6C00-6687-EA671957B4EE}"/>
          </ac:spMkLst>
        </pc:spChg>
        <pc:spChg chg="mod">
          <ac:chgData name="Ivon Groot" userId="5224bd12-64e2-4752-a711-4e52f32493af" providerId="ADAL" clId="{C698C37B-3EA3-430A-9241-28D566562FCF}" dt="2024-11-05T08:17:39.173" v="4032" actId="26606"/>
          <ac:spMkLst>
            <pc:docMk/>
            <pc:sldMk cId="2596995344" sldId="2147378418"/>
            <ac:spMk id="4" creationId="{7FD29C29-7166-7507-3F9F-56E2EDE50F42}"/>
          </ac:spMkLst>
        </pc:spChg>
        <pc:spChg chg="mod">
          <ac:chgData name="Ivon Groot" userId="5224bd12-64e2-4752-a711-4e52f32493af" providerId="ADAL" clId="{C698C37B-3EA3-430A-9241-28D566562FCF}" dt="2024-11-05T08:17:39.173" v="4032" actId="26606"/>
          <ac:spMkLst>
            <pc:docMk/>
            <pc:sldMk cId="2596995344" sldId="2147378418"/>
            <ac:spMk id="5" creationId="{774D76EE-8FC4-C56A-004C-390D85B2A231}"/>
          </ac:spMkLst>
        </pc:spChg>
        <pc:spChg chg="mod">
          <ac:chgData name="Ivon Groot" userId="5224bd12-64e2-4752-a711-4e52f32493af" providerId="ADAL" clId="{C698C37B-3EA3-430A-9241-28D566562FCF}" dt="2024-11-05T08:17:39.173" v="4032" actId="26606"/>
          <ac:spMkLst>
            <pc:docMk/>
            <pc:sldMk cId="2596995344" sldId="2147378418"/>
            <ac:spMk id="6" creationId="{515D88C2-2BF8-6172-FCF5-34A33E91E3EF}"/>
          </ac:spMkLst>
        </pc:spChg>
        <pc:spChg chg="add mod">
          <ac:chgData name="Ivon Groot" userId="5224bd12-64e2-4752-a711-4e52f32493af" providerId="ADAL" clId="{C698C37B-3EA3-430A-9241-28D566562FCF}" dt="2024-11-05T08:17:39.173" v="4032" actId="26606"/>
          <ac:spMkLst>
            <pc:docMk/>
            <pc:sldMk cId="2596995344" sldId="2147378418"/>
            <ac:spMk id="12" creationId="{991CF28A-6F44-2A65-9683-510477D884B3}"/>
          </ac:spMkLst>
        </pc:spChg>
        <pc:graphicFrameChg chg="add mod modGraphic">
          <ac:chgData name="Ivon Groot" userId="5224bd12-64e2-4752-a711-4e52f32493af" providerId="ADAL" clId="{C698C37B-3EA3-430A-9241-28D566562FCF}" dt="2024-11-05T10:59:54.467" v="4237" actId="207"/>
          <ac:graphicFrameMkLst>
            <pc:docMk/>
            <pc:sldMk cId="2596995344" sldId="2147378418"/>
            <ac:graphicFrameMk id="8" creationId="{852116F6-2132-762D-9A5A-D71FF5DBEB90}"/>
          </ac:graphicFrameMkLst>
        </pc:graphicFrameChg>
        <pc:picChg chg="add del mod">
          <ac:chgData name="Ivon Groot" userId="5224bd12-64e2-4752-a711-4e52f32493af" providerId="ADAL" clId="{C698C37B-3EA3-430A-9241-28D566562FCF}" dt="2024-11-05T10:56:47.692" v="4207" actId="478"/>
          <ac:picMkLst>
            <pc:docMk/>
            <pc:sldMk cId="2596995344" sldId="2147378418"/>
            <ac:picMk id="3" creationId="{CD3758F0-95E2-FC43-4DA9-25735EBC0328}"/>
          </ac:picMkLst>
        </pc:picChg>
        <pc:picChg chg="add mod">
          <ac:chgData name="Ivon Groot" userId="5224bd12-64e2-4752-a711-4e52f32493af" providerId="ADAL" clId="{C698C37B-3EA3-430A-9241-28D566562FCF}" dt="2024-11-05T08:19:53.338" v="4039" actId="207"/>
          <ac:picMkLst>
            <pc:docMk/>
            <pc:sldMk cId="2596995344" sldId="2147378418"/>
            <ac:picMk id="9" creationId="{AC27DF13-9A38-3DEC-2A9E-3D026AB34CD0}"/>
          </ac:picMkLst>
        </pc:picChg>
        <pc:picChg chg="add mod">
          <ac:chgData name="Ivon Groot" userId="5224bd12-64e2-4752-a711-4e52f32493af" providerId="ADAL" clId="{C698C37B-3EA3-430A-9241-28D566562FCF}" dt="2024-11-05T10:57:37.087" v="4234" actId="1036"/>
          <ac:picMkLst>
            <pc:docMk/>
            <pc:sldMk cId="2596995344" sldId="2147378418"/>
            <ac:picMk id="10" creationId="{64DE6551-2CEC-7B8B-F8EA-8D463200764E}"/>
          </ac:picMkLst>
        </pc:picChg>
      </pc:sldChg>
      <pc:sldChg chg="modSp new del mod">
        <pc:chgData name="Ivon Groot" userId="5224bd12-64e2-4752-a711-4e52f32493af" providerId="ADAL" clId="{C698C37B-3EA3-430A-9241-28D566562FCF}" dt="2024-11-05T08:27:37.525" v="4043" actId="47"/>
        <pc:sldMkLst>
          <pc:docMk/>
          <pc:sldMk cId="3169588248" sldId="2147378419"/>
        </pc:sldMkLst>
        <pc:spChg chg="mod">
          <ac:chgData name="Ivon Groot" userId="5224bd12-64e2-4752-a711-4e52f32493af" providerId="ADAL" clId="{C698C37B-3EA3-430A-9241-28D566562FCF}" dt="2024-11-04T10:55:25.485" v="3791" actId="20577"/>
          <ac:spMkLst>
            <pc:docMk/>
            <pc:sldMk cId="3169588248" sldId="2147378419"/>
            <ac:spMk id="6" creationId="{FAADE7CF-A04F-E61C-9C5C-88FDA82D21F5}"/>
          </ac:spMkLst>
        </pc:spChg>
      </pc:sldChg>
      <pc:sldChg chg="modSp new del mod">
        <pc:chgData name="Ivon Groot" userId="5224bd12-64e2-4752-a711-4e52f32493af" providerId="ADAL" clId="{C698C37B-3EA3-430A-9241-28D566562FCF}" dt="2024-11-05T08:29:38.015" v="4045" actId="47"/>
        <pc:sldMkLst>
          <pc:docMk/>
          <pc:sldMk cId="3619504401" sldId="2147378420"/>
        </pc:sldMkLst>
        <pc:spChg chg="mod">
          <ac:chgData name="Ivon Groot" userId="5224bd12-64e2-4752-a711-4e52f32493af" providerId="ADAL" clId="{C698C37B-3EA3-430A-9241-28D566562FCF}" dt="2024-11-04T10:55:51.112" v="3838" actId="20577"/>
          <ac:spMkLst>
            <pc:docMk/>
            <pc:sldMk cId="3619504401" sldId="2147378420"/>
            <ac:spMk id="6" creationId="{AA22B81D-93DF-1C7F-865E-7BB3A07ECB84}"/>
          </ac:spMkLst>
        </pc:spChg>
      </pc:sldChg>
      <pc:sldChg chg="modSp new del mod">
        <pc:chgData name="Ivon Groot" userId="5224bd12-64e2-4752-a711-4e52f32493af" providerId="ADAL" clId="{C698C37B-3EA3-430A-9241-28D566562FCF}" dt="2024-11-05T08:33:51.119" v="4068" actId="47"/>
        <pc:sldMkLst>
          <pc:docMk/>
          <pc:sldMk cId="2672105464" sldId="2147378421"/>
        </pc:sldMkLst>
        <pc:spChg chg="mod">
          <ac:chgData name="Ivon Groot" userId="5224bd12-64e2-4752-a711-4e52f32493af" providerId="ADAL" clId="{C698C37B-3EA3-430A-9241-28D566562FCF}" dt="2024-11-04T10:57:14.182" v="3880" actId="20577"/>
          <ac:spMkLst>
            <pc:docMk/>
            <pc:sldMk cId="2672105464" sldId="2147378421"/>
            <ac:spMk id="6" creationId="{59D83C1B-F929-C80C-9E72-BDAEFADBDA0A}"/>
          </ac:spMkLst>
        </pc:spChg>
      </pc:sldChg>
      <pc:sldChg chg="addSp delSp modSp new mod">
        <pc:chgData name="Ivon Groot" userId="5224bd12-64e2-4752-a711-4e52f32493af" providerId="ADAL" clId="{C698C37B-3EA3-430A-9241-28D566562FCF}" dt="2024-11-06T09:48:20.523" v="4440" actId="1076"/>
        <pc:sldMkLst>
          <pc:docMk/>
          <pc:sldMk cId="1267512529" sldId="2147378422"/>
        </pc:sldMkLst>
        <pc:spChg chg="del">
          <ac:chgData name="Ivon Groot" userId="5224bd12-64e2-4752-a711-4e52f32493af" providerId="ADAL" clId="{C698C37B-3EA3-430A-9241-28D566562FCF}" dt="2024-11-06T09:41:26.534" v="4333"/>
          <ac:spMkLst>
            <pc:docMk/>
            <pc:sldMk cId="1267512529" sldId="2147378422"/>
            <ac:spMk id="2" creationId="{BB24A1A9-F0BA-94D9-65C9-D9330084A577}"/>
          </ac:spMkLst>
        </pc:spChg>
        <pc:spChg chg="del">
          <ac:chgData name="Ivon Groot" userId="5224bd12-64e2-4752-a711-4e52f32493af" providerId="ADAL" clId="{C698C37B-3EA3-430A-9241-28D566562FCF}" dt="2024-11-06T09:41:35.076" v="4335" actId="478"/>
          <ac:spMkLst>
            <pc:docMk/>
            <pc:sldMk cId="1267512529" sldId="2147378422"/>
            <ac:spMk id="3" creationId="{134844C3-7BDA-644B-A08F-F25C008611F0}"/>
          </ac:spMkLst>
        </pc:spChg>
        <pc:spChg chg="del">
          <ac:chgData name="Ivon Groot" userId="5224bd12-64e2-4752-a711-4e52f32493af" providerId="ADAL" clId="{C698C37B-3EA3-430A-9241-28D566562FCF}" dt="2024-11-06T09:43:29.828" v="4345" actId="478"/>
          <ac:spMkLst>
            <pc:docMk/>
            <pc:sldMk cId="1267512529" sldId="2147378422"/>
            <ac:spMk id="4" creationId="{9503B64E-9097-D827-98C5-016599E807BD}"/>
          </ac:spMkLst>
        </pc:spChg>
        <pc:spChg chg="del mod">
          <ac:chgData name="Ivon Groot" userId="5224bd12-64e2-4752-a711-4e52f32493af" providerId="ADAL" clId="{C698C37B-3EA3-430A-9241-28D566562FCF}" dt="2024-11-06T09:41:30.553" v="4334" actId="478"/>
          <ac:spMkLst>
            <pc:docMk/>
            <pc:sldMk cId="1267512529" sldId="2147378422"/>
            <ac:spMk id="6" creationId="{999199E7-EB0C-1735-8644-9CA2A2EB05F5}"/>
          </ac:spMkLst>
        </pc:spChg>
        <pc:spChg chg="add mod">
          <ac:chgData name="Ivon Groot" userId="5224bd12-64e2-4752-a711-4e52f32493af" providerId="ADAL" clId="{C698C37B-3EA3-430A-9241-28D566562FCF}" dt="2024-11-06T09:48:20.523" v="4440" actId="1076"/>
          <ac:spMkLst>
            <pc:docMk/>
            <pc:sldMk cId="1267512529" sldId="2147378422"/>
            <ac:spMk id="9" creationId="{6AAC049C-9BC4-F8B8-FD33-2FDD92BC4CF8}"/>
          </ac:spMkLst>
        </pc:spChg>
        <pc:spChg chg="add del mod">
          <ac:chgData name="Ivon Groot" userId="5224bd12-64e2-4752-a711-4e52f32493af" providerId="ADAL" clId="{C698C37B-3EA3-430A-9241-28D566562FCF}" dt="2024-11-06T09:43:01.706" v="4339"/>
          <ac:spMkLst>
            <pc:docMk/>
            <pc:sldMk cId="1267512529" sldId="2147378422"/>
            <ac:spMk id="11" creationId="{3EC8D767-65DA-D09E-5E95-29114BAFDD6F}"/>
          </ac:spMkLst>
        </pc:spChg>
        <pc:spChg chg="add del mod">
          <ac:chgData name="Ivon Groot" userId="5224bd12-64e2-4752-a711-4e52f32493af" providerId="ADAL" clId="{C698C37B-3EA3-430A-9241-28D566562FCF}" dt="2024-11-06T09:45:06.318" v="4388"/>
          <ac:spMkLst>
            <pc:docMk/>
            <pc:sldMk cId="1267512529" sldId="2147378422"/>
            <ac:spMk id="14" creationId="{6A42137B-03CE-EA29-4846-04F886FEE574}"/>
          </ac:spMkLst>
        </pc:spChg>
        <pc:graphicFrameChg chg="add del mod modGraphic">
          <ac:chgData name="Ivon Groot" userId="5224bd12-64e2-4752-a711-4e52f32493af" providerId="ADAL" clId="{C698C37B-3EA3-430A-9241-28D566562FCF}" dt="2024-11-06T09:41:49.395" v="4338" actId="478"/>
          <ac:graphicFrameMkLst>
            <pc:docMk/>
            <pc:sldMk cId="1267512529" sldId="2147378422"/>
            <ac:graphicFrameMk id="7" creationId="{9D94B743-16C1-D152-0B94-B664C5F20C26}"/>
          </ac:graphicFrameMkLst>
        </pc:graphicFrameChg>
        <pc:graphicFrameChg chg="add del mod modGraphic">
          <ac:chgData name="Ivon Groot" userId="5224bd12-64e2-4752-a711-4e52f32493af" providerId="ADAL" clId="{C698C37B-3EA3-430A-9241-28D566562FCF}" dt="2024-11-06T09:44:57.657" v="4383" actId="478"/>
          <ac:graphicFrameMkLst>
            <pc:docMk/>
            <pc:sldMk cId="1267512529" sldId="2147378422"/>
            <ac:graphicFrameMk id="12" creationId="{CB039A65-78D2-8607-C03E-026C3670A70A}"/>
          </ac:graphicFrameMkLst>
        </pc:graphicFrameChg>
        <pc:graphicFrameChg chg="add mod">
          <ac:chgData name="Ivon Groot" userId="5224bd12-64e2-4752-a711-4e52f32493af" providerId="ADAL" clId="{C698C37B-3EA3-430A-9241-28D566562FCF}" dt="2024-11-06T09:45:06.177" v="4387"/>
          <ac:graphicFrameMkLst>
            <pc:docMk/>
            <pc:sldMk cId="1267512529" sldId="2147378422"/>
            <ac:graphicFrameMk id="15" creationId="{C31C93D5-F203-214B-CF3E-497A4CA503F5}"/>
          </ac:graphicFrameMkLst>
        </pc:graphicFrameChg>
        <pc:graphicFrameChg chg="add mod modGraphic">
          <ac:chgData name="Ivon Groot" userId="5224bd12-64e2-4752-a711-4e52f32493af" providerId="ADAL" clId="{C698C37B-3EA3-430A-9241-28D566562FCF}" dt="2024-11-06T09:48:01.419" v="4435" actId="1076"/>
          <ac:graphicFrameMkLst>
            <pc:docMk/>
            <pc:sldMk cId="1267512529" sldId="2147378422"/>
            <ac:graphicFrameMk id="16" creationId="{FDF8EF9C-F49B-9E20-12FD-6272B3FD464D}"/>
          </ac:graphicFrameMkLst>
        </pc:graphicFrameChg>
        <pc:picChg chg="add del">
          <ac:chgData name="Ivon Groot" userId="5224bd12-64e2-4752-a711-4e52f32493af" providerId="ADAL" clId="{C698C37B-3EA3-430A-9241-28D566562FCF}" dt="2024-11-05T08:34:50.975" v="4074" actId="21"/>
          <ac:picMkLst>
            <pc:docMk/>
            <pc:sldMk cId="1267512529" sldId="2147378422"/>
            <ac:picMk id="7" creationId="{A3FD62AD-056E-7A3B-1257-5A1093AC10D5}"/>
          </ac:picMkLst>
        </pc:picChg>
      </pc:sldChg>
      <pc:sldChg chg="add del">
        <pc:chgData name="Ivon Groot" userId="5224bd12-64e2-4752-a711-4e52f32493af" providerId="ADAL" clId="{C698C37B-3EA3-430A-9241-28D566562FCF}" dt="2024-11-05T10:44:31.961" v="4095" actId="47"/>
        <pc:sldMkLst>
          <pc:docMk/>
          <pc:sldMk cId="189214840" sldId="2147378423"/>
        </pc:sldMkLst>
      </pc:sldChg>
      <pc:sldChg chg="modSp add mod">
        <pc:chgData name="Ivon Groot" userId="5224bd12-64e2-4752-a711-4e52f32493af" providerId="ADAL" clId="{C698C37B-3EA3-430A-9241-28D566562FCF}" dt="2024-11-05T08:33:45.500" v="4067" actId="27636"/>
        <pc:sldMkLst>
          <pc:docMk/>
          <pc:sldMk cId="3006561498" sldId="2147378424"/>
        </pc:sldMkLst>
        <pc:spChg chg="mod">
          <ac:chgData name="Ivon Groot" userId="5224bd12-64e2-4752-a711-4e52f32493af" providerId="ADAL" clId="{C698C37B-3EA3-430A-9241-28D566562FCF}" dt="2024-11-05T08:33:45.500" v="4067" actId="27636"/>
          <ac:spMkLst>
            <pc:docMk/>
            <pc:sldMk cId="3006561498" sldId="2147378424"/>
            <ac:spMk id="3" creationId="{BEBA65C2-9279-28D7-EF12-8560B5F232B5}"/>
          </ac:spMkLst>
        </pc:spChg>
      </pc:sldChg>
      <pc:sldChg chg="add del">
        <pc:chgData name="Ivon Groot" userId="5224bd12-64e2-4752-a711-4e52f32493af" providerId="ADAL" clId="{C698C37B-3EA3-430A-9241-28D566562FCF}" dt="2024-11-05T08:34:32.703" v="4071"/>
        <pc:sldMkLst>
          <pc:docMk/>
          <pc:sldMk cId="904767712" sldId="2147378425"/>
        </pc:sldMkLst>
      </pc:sldChg>
      <pc:sldChg chg="addSp delSp modSp add mod">
        <pc:chgData name="Ivon Groot" userId="5224bd12-64e2-4752-a711-4e52f32493af" providerId="ADAL" clId="{C698C37B-3EA3-430A-9241-28D566562FCF}" dt="2024-11-05T08:35:39.810" v="4085" actId="1076"/>
        <pc:sldMkLst>
          <pc:docMk/>
          <pc:sldMk cId="2441082790" sldId="2147378425"/>
        </pc:sldMkLst>
        <pc:spChg chg="del">
          <ac:chgData name="Ivon Groot" userId="5224bd12-64e2-4752-a711-4e52f32493af" providerId="ADAL" clId="{C698C37B-3EA3-430A-9241-28D566562FCF}" dt="2024-11-05T08:35:28.873" v="4083" actId="478"/>
          <ac:spMkLst>
            <pc:docMk/>
            <pc:sldMk cId="2441082790" sldId="2147378425"/>
            <ac:spMk id="2" creationId="{4D74C67C-B06B-F616-20B0-CECB3D0F2A80}"/>
          </ac:spMkLst>
        </pc:spChg>
        <pc:spChg chg="del">
          <ac:chgData name="Ivon Groot" userId="5224bd12-64e2-4752-a711-4e52f32493af" providerId="ADAL" clId="{C698C37B-3EA3-430A-9241-28D566562FCF}" dt="2024-11-05T08:34:56.316" v="4075" actId="478"/>
          <ac:spMkLst>
            <pc:docMk/>
            <pc:sldMk cId="2441082790" sldId="2147378425"/>
            <ac:spMk id="3" creationId="{10A1B406-1E5E-833F-3961-9DC1BE0D7868}"/>
          </ac:spMkLst>
        </pc:spChg>
        <pc:spChg chg="del mod">
          <ac:chgData name="Ivon Groot" userId="5224bd12-64e2-4752-a711-4e52f32493af" providerId="ADAL" clId="{C698C37B-3EA3-430A-9241-28D566562FCF}" dt="2024-11-05T08:35:02.641" v="4077" actId="478"/>
          <ac:spMkLst>
            <pc:docMk/>
            <pc:sldMk cId="2441082790" sldId="2147378425"/>
            <ac:spMk id="4" creationId="{A3FFA980-C9B0-9655-CD6F-FD9DDAB149F2}"/>
          </ac:spMkLst>
        </pc:spChg>
        <pc:spChg chg="add del mod">
          <ac:chgData name="Ivon Groot" userId="5224bd12-64e2-4752-a711-4e52f32493af" providerId="ADAL" clId="{C698C37B-3EA3-430A-9241-28D566562FCF}" dt="2024-11-05T08:35:06.348" v="4078" actId="478"/>
          <ac:spMkLst>
            <pc:docMk/>
            <pc:sldMk cId="2441082790" sldId="2147378425"/>
            <ac:spMk id="6" creationId="{C0944CC4-F16D-7D5F-7EB5-8110550D100F}"/>
          </ac:spMkLst>
        </pc:spChg>
        <pc:spChg chg="add del mod">
          <ac:chgData name="Ivon Groot" userId="5224bd12-64e2-4752-a711-4e52f32493af" providerId="ADAL" clId="{C698C37B-3EA3-430A-9241-28D566562FCF}" dt="2024-11-05T08:35:31.818" v="4084" actId="478"/>
          <ac:spMkLst>
            <pc:docMk/>
            <pc:sldMk cId="2441082790" sldId="2147378425"/>
            <ac:spMk id="9" creationId="{08BBC380-DCD5-972B-79C5-94FA4370D51D}"/>
          </ac:spMkLst>
        </pc:spChg>
        <pc:picChg chg="add mod">
          <ac:chgData name="Ivon Groot" userId="5224bd12-64e2-4752-a711-4e52f32493af" providerId="ADAL" clId="{C698C37B-3EA3-430A-9241-28D566562FCF}" dt="2024-11-05T08:35:39.810" v="4085" actId="1076"/>
          <ac:picMkLst>
            <pc:docMk/>
            <pc:sldMk cId="2441082790" sldId="2147378425"/>
            <ac:picMk id="7" creationId="{A3FD62AD-056E-7A3B-1257-5A1093AC10D5}"/>
          </ac:picMkLst>
        </pc:picChg>
      </pc:sldChg>
      <pc:sldChg chg="addSp delSp modSp add mod ord">
        <pc:chgData name="Ivon Groot" userId="5224bd12-64e2-4752-a711-4e52f32493af" providerId="ADAL" clId="{C698C37B-3EA3-430A-9241-28D566562FCF}" dt="2024-11-05T11:05:18.002" v="4325" actId="1076"/>
        <pc:sldMkLst>
          <pc:docMk/>
          <pc:sldMk cId="3075477677" sldId="2147378426"/>
        </pc:sldMkLst>
        <pc:graphicFrameChg chg="mod">
          <ac:chgData name="Ivon Groot" userId="5224bd12-64e2-4752-a711-4e52f32493af" providerId="ADAL" clId="{C698C37B-3EA3-430A-9241-28D566562FCF}" dt="2024-11-05T11:01:06.700" v="4304" actId="478"/>
          <ac:graphicFrameMkLst>
            <pc:docMk/>
            <pc:sldMk cId="3075477677" sldId="2147378426"/>
            <ac:graphicFrameMk id="8" creationId="{58FAF6EC-77CF-A66E-ADC1-C32E869A1952}"/>
          </ac:graphicFrameMkLst>
        </pc:graphicFrameChg>
        <pc:picChg chg="add mod">
          <ac:chgData name="Ivon Groot" userId="5224bd12-64e2-4752-a711-4e52f32493af" providerId="ADAL" clId="{C698C37B-3EA3-430A-9241-28D566562FCF}" dt="2024-11-05T11:03:08.178" v="4320" actId="1038"/>
          <ac:picMkLst>
            <pc:docMk/>
            <pc:sldMk cId="3075477677" sldId="2147378426"/>
            <ac:picMk id="3" creationId="{305C721C-1FA5-BD76-2835-0592A633BFED}"/>
          </ac:picMkLst>
        </pc:picChg>
        <pc:picChg chg="del">
          <ac:chgData name="Ivon Groot" userId="5224bd12-64e2-4752-a711-4e52f32493af" providerId="ADAL" clId="{C698C37B-3EA3-430A-9241-28D566562FCF}" dt="2024-11-05T11:00:50.268" v="4274" actId="478"/>
          <ac:picMkLst>
            <pc:docMk/>
            <pc:sldMk cId="3075477677" sldId="2147378426"/>
            <ac:picMk id="9" creationId="{6185EB0E-3636-8942-BB42-87D9504CCA6B}"/>
          </ac:picMkLst>
        </pc:picChg>
        <pc:picChg chg="del">
          <ac:chgData name="Ivon Groot" userId="5224bd12-64e2-4752-a711-4e52f32493af" providerId="ADAL" clId="{C698C37B-3EA3-430A-9241-28D566562FCF}" dt="2024-11-05T11:00:50.972" v="4275" actId="478"/>
          <ac:picMkLst>
            <pc:docMk/>
            <pc:sldMk cId="3075477677" sldId="2147378426"/>
            <ac:picMk id="10" creationId="{B1B6E218-4AC0-73EB-F3A8-5542B2E86DB8}"/>
          </ac:picMkLst>
        </pc:picChg>
        <pc:picChg chg="add mod">
          <ac:chgData name="Ivon Groot" userId="5224bd12-64e2-4752-a711-4e52f32493af" providerId="ADAL" clId="{C698C37B-3EA3-430A-9241-28D566562FCF}" dt="2024-11-05T11:05:18.002" v="4325" actId="1076"/>
          <ac:picMkLst>
            <pc:docMk/>
            <pc:sldMk cId="3075477677" sldId="2147378426"/>
            <ac:picMk id="11" creationId="{F2C0F9C3-E6AC-75C2-10DB-D5A29B1AF8C1}"/>
          </ac:picMkLst>
        </pc:picChg>
      </pc:sldChg>
      <pc:sldMasterChg chg="delSldLayout">
        <pc:chgData name="Ivon Groot" userId="5224bd12-64e2-4752-a711-4e52f32493af" providerId="ADAL" clId="{C698C37B-3EA3-430A-9241-28D566562FCF}" dt="2024-11-05T08:21:28.029" v="4040" actId="47"/>
        <pc:sldMasterMkLst>
          <pc:docMk/>
          <pc:sldMasterMk cId="1740503656" sldId="2147483824"/>
        </pc:sldMasterMkLst>
        <pc:sldLayoutChg chg="del">
          <pc:chgData name="Ivon Groot" userId="5224bd12-64e2-4752-a711-4e52f32493af" providerId="ADAL" clId="{C698C37B-3EA3-430A-9241-28D566562FCF}" dt="2024-10-31T15:59:22.967" v="3104" actId="47"/>
          <pc:sldLayoutMkLst>
            <pc:docMk/>
            <pc:sldMasterMk cId="1740503656" sldId="2147483824"/>
            <pc:sldLayoutMk cId="1462136087" sldId="2147483854"/>
          </pc:sldLayoutMkLst>
        </pc:sldLayoutChg>
        <pc:sldLayoutChg chg="del">
          <pc:chgData name="Ivon Groot" userId="5224bd12-64e2-4752-a711-4e52f32493af" providerId="ADAL" clId="{C698C37B-3EA3-430A-9241-28D566562FCF}" dt="2024-11-05T08:21:28.029" v="4040" actId="47"/>
          <pc:sldLayoutMkLst>
            <pc:docMk/>
            <pc:sldMasterMk cId="1740503656" sldId="2147483824"/>
            <pc:sldLayoutMk cId="2453128660" sldId="2147483854"/>
          </pc:sldLayoutMkLst>
        </pc:sldLayoutChg>
      </pc:sldMasterChg>
    </pc:docChg>
  </pc:docChgLst>
  <pc:docChgLst>
    <pc:chgData name="Ivon Groot" userId="5224bd12-64e2-4752-a711-4e52f32493af" providerId="ADAL" clId="{7F030E24-6D5B-426F-B98A-DD2A36405A42}"/>
    <pc:docChg chg="addSld delSld modSld">
      <pc:chgData name="Ivon Groot" userId="5224bd12-64e2-4752-a711-4e52f32493af" providerId="ADAL" clId="{7F030E24-6D5B-426F-B98A-DD2A36405A42}" dt="2024-11-21T15:07:23.773" v="1"/>
      <pc:docMkLst>
        <pc:docMk/>
      </pc:docMkLst>
      <pc:sldChg chg="add del">
        <pc:chgData name="Ivon Groot" userId="5224bd12-64e2-4752-a711-4e52f32493af" providerId="ADAL" clId="{7F030E24-6D5B-426F-B98A-DD2A36405A42}" dt="2024-11-21T15:07:23.773" v="1"/>
        <pc:sldMkLst>
          <pc:docMk/>
          <pc:sldMk cId="2783189827" sldId="653"/>
        </pc:sldMkLst>
      </pc:sldChg>
      <pc:sldMasterChg chg="delSldLayout">
        <pc:chgData name="Ivon Groot" userId="5224bd12-64e2-4752-a711-4e52f32493af" providerId="ADAL" clId="{7F030E24-6D5B-426F-B98A-DD2A36405A42}" dt="2024-11-21T15:07:20.892" v="0" actId="47"/>
        <pc:sldMasterMkLst>
          <pc:docMk/>
          <pc:sldMasterMk cId="1740503656" sldId="2147483824"/>
        </pc:sldMasterMkLst>
        <pc:sldLayoutChg chg="del">
          <pc:chgData name="Ivon Groot" userId="5224bd12-64e2-4752-a711-4e52f32493af" providerId="ADAL" clId="{7F030E24-6D5B-426F-B98A-DD2A36405A42}" dt="2024-11-21T15:07:20.892" v="0" actId="47"/>
          <pc:sldLayoutMkLst>
            <pc:docMk/>
            <pc:sldMasterMk cId="1740503656" sldId="2147483824"/>
            <pc:sldLayoutMk cId="1197104949" sldId="2147483854"/>
          </pc:sldLayoutMkLst>
        </pc:sldLayoutChg>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55BC02-4A6C-4CC7-A8D4-E96D2337770C}"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414A340C-8612-49DE-BE5A-D76E3AC82630}">
      <dgm:prSet/>
      <dgm:spPr/>
      <dgm:t>
        <a:bodyPr/>
        <a:lstStyle/>
        <a:p>
          <a:r>
            <a:rPr lang="nl-NL" dirty="0">
              <a:solidFill>
                <a:srgbClr val="002060"/>
              </a:solidFill>
            </a:rPr>
            <a:t>Chronische zorgvraag</a:t>
          </a:r>
          <a:endParaRPr lang="en-US" dirty="0">
            <a:solidFill>
              <a:srgbClr val="002060"/>
            </a:solidFill>
          </a:endParaRPr>
        </a:p>
      </dgm:t>
    </dgm:pt>
    <dgm:pt modelId="{29BD8BD4-337F-437A-84B4-358E7801043F}" type="parTrans" cxnId="{166DFB49-E858-4F45-9AAD-96BD58AA3C7E}">
      <dgm:prSet/>
      <dgm:spPr/>
      <dgm:t>
        <a:bodyPr/>
        <a:lstStyle/>
        <a:p>
          <a:endParaRPr lang="en-US"/>
        </a:p>
      </dgm:t>
    </dgm:pt>
    <dgm:pt modelId="{A9E2901E-1493-439D-9AD6-C49F78569037}" type="sibTrans" cxnId="{166DFB49-E858-4F45-9AAD-96BD58AA3C7E}">
      <dgm:prSet/>
      <dgm:spPr/>
      <dgm:t>
        <a:bodyPr/>
        <a:lstStyle/>
        <a:p>
          <a:endParaRPr lang="en-US"/>
        </a:p>
      </dgm:t>
    </dgm:pt>
    <dgm:pt modelId="{86207473-D08A-488B-A6CE-ACAEE3FB659C}">
      <dgm:prSet/>
      <dgm:spPr/>
      <dgm:t>
        <a:bodyPr/>
        <a:lstStyle/>
        <a:p>
          <a:r>
            <a:rPr lang="nl-NL" dirty="0">
              <a:solidFill>
                <a:srgbClr val="002060"/>
              </a:solidFill>
            </a:rPr>
            <a:t>Gezond &amp; veilig opgroeien</a:t>
          </a:r>
          <a:endParaRPr lang="en-US" dirty="0">
            <a:solidFill>
              <a:srgbClr val="002060"/>
            </a:solidFill>
          </a:endParaRPr>
        </a:p>
      </dgm:t>
    </dgm:pt>
    <dgm:pt modelId="{56964D77-C5C4-44F0-A535-92C1D8DE2709}" type="parTrans" cxnId="{7E98DEB8-F38D-4934-8138-F2644B0A48D4}">
      <dgm:prSet/>
      <dgm:spPr/>
      <dgm:t>
        <a:bodyPr/>
        <a:lstStyle/>
        <a:p>
          <a:endParaRPr lang="en-US"/>
        </a:p>
      </dgm:t>
    </dgm:pt>
    <dgm:pt modelId="{CCB7A1D1-0162-4323-A27B-6A1F9A8E5471}" type="sibTrans" cxnId="{7E98DEB8-F38D-4934-8138-F2644B0A48D4}">
      <dgm:prSet/>
      <dgm:spPr/>
      <dgm:t>
        <a:bodyPr/>
        <a:lstStyle/>
        <a:p>
          <a:endParaRPr lang="en-US"/>
        </a:p>
      </dgm:t>
    </dgm:pt>
    <dgm:pt modelId="{5AFD1B77-9E7C-41BF-ABDA-4F93BD30D565}">
      <dgm:prSet/>
      <dgm:spPr/>
      <dgm:t>
        <a:bodyPr/>
        <a:lstStyle/>
        <a:p>
          <a:r>
            <a:rPr lang="nl-NL" dirty="0">
              <a:solidFill>
                <a:srgbClr val="002060"/>
              </a:solidFill>
            </a:rPr>
            <a:t>Mentale gezondheid</a:t>
          </a:r>
          <a:endParaRPr lang="en-US" dirty="0">
            <a:solidFill>
              <a:srgbClr val="002060"/>
            </a:solidFill>
          </a:endParaRPr>
        </a:p>
      </dgm:t>
    </dgm:pt>
    <dgm:pt modelId="{A60833F7-501B-4178-B90D-0C0C4000252A}" type="parTrans" cxnId="{137AF8BD-FB8B-4A0D-BF39-5A4A551294B2}">
      <dgm:prSet/>
      <dgm:spPr/>
      <dgm:t>
        <a:bodyPr/>
        <a:lstStyle/>
        <a:p>
          <a:endParaRPr lang="en-US"/>
        </a:p>
      </dgm:t>
    </dgm:pt>
    <dgm:pt modelId="{F5060B5A-6024-4E85-A014-DC311E01C847}" type="sibTrans" cxnId="{137AF8BD-FB8B-4A0D-BF39-5A4A551294B2}">
      <dgm:prSet/>
      <dgm:spPr/>
      <dgm:t>
        <a:bodyPr/>
        <a:lstStyle/>
        <a:p>
          <a:endParaRPr lang="en-US"/>
        </a:p>
      </dgm:t>
    </dgm:pt>
    <dgm:pt modelId="{DE04C403-22E8-4713-A8AA-3B90A482ED8B}" type="pres">
      <dgm:prSet presAssocID="{4255BC02-4A6C-4CC7-A8D4-E96D2337770C}" presName="root" presStyleCnt="0">
        <dgm:presLayoutVars>
          <dgm:dir/>
          <dgm:resizeHandles val="exact"/>
        </dgm:presLayoutVars>
      </dgm:prSet>
      <dgm:spPr/>
    </dgm:pt>
    <dgm:pt modelId="{C5679792-6C16-4506-ACDB-81107DCB50AB}" type="pres">
      <dgm:prSet presAssocID="{414A340C-8612-49DE-BE5A-D76E3AC82630}" presName="compNode" presStyleCnt="0"/>
      <dgm:spPr/>
    </dgm:pt>
    <dgm:pt modelId="{DAA51B33-04FF-499A-AE4C-BA6522EB5E7C}" type="pres">
      <dgm:prSet presAssocID="{414A340C-8612-49DE-BE5A-D76E3AC82630}" presName="iconRect" presStyleLbl="node1" presStyleIdx="0" presStyleCnt="3"/>
      <dgm:spPr>
        <a:ln>
          <a:noFill/>
        </a:ln>
      </dgm:spPr>
    </dgm:pt>
    <dgm:pt modelId="{B70AB043-FDEC-4FDD-9513-8232076D9C08}" type="pres">
      <dgm:prSet presAssocID="{414A340C-8612-49DE-BE5A-D76E3AC82630}" presName="spaceRect" presStyleCnt="0"/>
      <dgm:spPr/>
    </dgm:pt>
    <dgm:pt modelId="{2264F067-C314-44C7-BB22-640B516737F3}" type="pres">
      <dgm:prSet presAssocID="{414A340C-8612-49DE-BE5A-D76E3AC82630}" presName="textRect" presStyleLbl="revTx" presStyleIdx="0" presStyleCnt="3">
        <dgm:presLayoutVars>
          <dgm:chMax val="1"/>
          <dgm:chPref val="1"/>
        </dgm:presLayoutVars>
      </dgm:prSet>
      <dgm:spPr/>
    </dgm:pt>
    <dgm:pt modelId="{5BF813FA-6298-4B2D-AA44-51367C5BAA64}" type="pres">
      <dgm:prSet presAssocID="{A9E2901E-1493-439D-9AD6-C49F78569037}" presName="sibTrans" presStyleCnt="0"/>
      <dgm:spPr/>
    </dgm:pt>
    <dgm:pt modelId="{9221E7AC-BE19-47A3-B75F-A86D5D1E8105}" type="pres">
      <dgm:prSet presAssocID="{86207473-D08A-488B-A6CE-ACAEE3FB659C}" presName="compNode" presStyleCnt="0"/>
      <dgm:spPr/>
    </dgm:pt>
    <dgm:pt modelId="{5974C4D0-60C2-4B79-A831-2BEF3834962A}" type="pres">
      <dgm:prSet presAssocID="{86207473-D08A-488B-A6CE-ACAEE3FB659C}" presName="iconRect" presStyleLbl="node1" presStyleIdx="1" presStyleCnt="3"/>
      <dgm:spPr>
        <a:ln>
          <a:noFill/>
        </a:ln>
      </dgm:spPr>
    </dgm:pt>
    <dgm:pt modelId="{B297E7E6-7478-4244-ADB2-D11430E27505}" type="pres">
      <dgm:prSet presAssocID="{86207473-D08A-488B-A6CE-ACAEE3FB659C}" presName="spaceRect" presStyleCnt="0"/>
      <dgm:spPr/>
    </dgm:pt>
    <dgm:pt modelId="{5A3776D3-C556-4ED7-A5FC-3EF2636B3C66}" type="pres">
      <dgm:prSet presAssocID="{86207473-D08A-488B-A6CE-ACAEE3FB659C}" presName="textRect" presStyleLbl="revTx" presStyleIdx="1" presStyleCnt="3">
        <dgm:presLayoutVars>
          <dgm:chMax val="1"/>
          <dgm:chPref val="1"/>
        </dgm:presLayoutVars>
      </dgm:prSet>
      <dgm:spPr/>
    </dgm:pt>
    <dgm:pt modelId="{19F09FE3-5896-4BFF-9C83-9D3D3793921C}" type="pres">
      <dgm:prSet presAssocID="{CCB7A1D1-0162-4323-A27B-6A1F9A8E5471}" presName="sibTrans" presStyleCnt="0"/>
      <dgm:spPr/>
    </dgm:pt>
    <dgm:pt modelId="{DCEBBD47-DF50-4CC0-A347-B8B6E0F1D0F3}" type="pres">
      <dgm:prSet presAssocID="{5AFD1B77-9E7C-41BF-ABDA-4F93BD30D565}" presName="compNode" presStyleCnt="0"/>
      <dgm:spPr/>
    </dgm:pt>
    <dgm:pt modelId="{2418C7CC-DA29-4E7E-AB1D-F433168B8E12}" type="pres">
      <dgm:prSet presAssocID="{5AFD1B77-9E7C-41BF-ABDA-4F93BD30D565}" presName="iconRect" presStyleLbl="node1" presStyleIdx="2"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36F2CD8A-C32F-4366-A2C7-006C88667DEC}" type="pres">
      <dgm:prSet presAssocID="{5AFD1B77-9E7C-41BF-ABDA-4F93BD30D565}" presName="spaceRect" presStyleCnt="0"/>
      <dgm:spPr/>
    </dgm:pt>
    <dgm:pt modelId="{EEC0DC90-5227-46A4-9434-976465E711E4}" type="pres">
      <dgm:prSet presAssocID="{5AFD1B77-9E7C-41BF-ABDA-4F93BD30D565}" presName="textRect" presStyleLbl="revTx" presStyleIdx="2" presStyleCnt="3">
        <dgm:presLayoutVars>
          <dgm:chMax val="1"/>
          <dgm:chPref val="1"/>
        </dgm:presLayoutVars>
      </dgm:prSet>
      <dgm:spPr/>
    </dgm:pt>
  </dgm:ptLst>
  <dgm:cxnLst>
    <dgm:cxn modelId="{166DFB49-E858-4F45-9AAD-96BD58AA3C7E}" srcId="{4255BC02-4A6C-4CC7-A8D4-E96D2337770C}" destId="{414A340C-8612-49DE-BE5A-D76E3AC82630}" srcOrd="0" destOrd="0" parTransId="{29BD8BD4-337F-437A-84B4-358E7801043F}" sibTransId="{A9E2901E-1493-439D-9AD6-C49F78569037}"/>
    <dgm:cxn modelId="{AD328F4F-CD7A-4D6F-B5C6-E22147BE6BDE}" type="presOf" srcId="{414A340C-8612-49DE-BE5A-D76E3AC82630}" destId="{2264F067-C314-44C7-BB22-640B516737F3}" srcOrd="0" destOrd="0" presId="urn:microsoft.com/office/officeart/2018/2/layout/IconLabelList"/>
    <dgm:cxn modelId="{3A8F9194-3276-4738-8C20-C728D7F64B6F}" type="presOf" srcId="{4255BC02-4A6C-4CC7-A8D4-E96D2337770C}" destId="{DE04C403-22E8-4713-A8AA-3B90A482ED8B}" srcOrd="0" destOrd="0" presId="urn:microsoft.com/office/officeart/2018/2/layout/IconLabelList"/>
    <dgm:cxn modelId="{7E98DEB8-F38D-4934-8138-F2644B0A48D4}" srcId="{4255BC02-4A6C-4CC7-A8D4-E96D2337770C}" destId="{86207473-D08A-488B-A6CE-ACAEE3FB659C}" srcOrd="1" destOrd="0" parTransId="{56964D77-C5C4-44F0-A535-92C1D8DE2709}" sibTransId="{CCB7A1D1-0162-4323-A27B-6A1F9A8E5471}"/>
    <dgm:cxn modelId="{137AF8BD-FB8B-4A0D-BF39-5A4A551294B2}" srcId="{4255BC02-4A6C-4CC7-A8D4-E96D2337770C}" destId="{5AFD1B77-9E7C-41BF-ABDA-4F93BD30D565}" srcOrd="2" destOrd="0" parTransId="{A60833F7-501B-4178-B90D-0C0C4000252A}" sibTransId="{F5060B5A-6024-4E85-A014-DC311E01C847}"/>
    <dgm:cxn modelId="{6359A5C3-4C2B-4141-83D7-DA49C7C5C48E}" type="presOf" srcId="{86207473-D08A-488B-A6CE-ACAEE3FB659C}" destId="{5A3776D3-C556-4ED7-A5FC-3EF2636B3C66}" srcOrd="0" destOrd="0" presId="urn:microsoft.com/office/officeart/2018/2/layout/IconLabelList"/>
    <dgm:cxn modelId="{692D40DD-8157-4E2B-9472-273A4F47C1D7}" type="presOf" srcId="{5AFD1B77-9E7C-41BF-ABDA-4F93BD30D565}" destId="{EEC0DC90-5227-46A4-9434-976465E711E4}" srcOrd="0" destOrd="0" presId="urn:microsoft.com/office/officeart/2018/2/layout/IconLabelList"/>
    <dgm:cxn modelId="{7497402A-CF51-4CCF-841A-D14579339FA8}" type="presParOf" srcId="{DE04C403-22E8-4713-A8AA-3B90A482ED8B}" destId="{C5679792-6C16-4506-ACDB-81107DCB50AB}" srcOrd="0" destOrd="0" presId="urn:microsoft.com/office/officeart/2018/2/layout/IconLabelList"/>
    <dgm:cxn modelId="{FD608B08-3176-425F-8CAD-6F2D51D1A49A}" type="presParOf" srcId="{C5679792-6C16-4506-ACDB-81107DCB50AB}" destId="{DAA51B33-04FF-499A-AE4C-BA6522EB5E7C}" srcOrd="0" destOrd="0" presId="urn:microsoft.com/office/officeart/2018/2/layout/IconLabelList"/>
    <dgm:cxn modelId="{610C058D-C0C1-4E63-860E-51B4AA509C2D}" type="presParOf" srcId="{C5679792-6C16-4506-ACDB-81107DCB50AB}" destId="{B70AB043-FDEC-4FDD-9513-8232076D9C08}" srcOrd="1" destOrd="0" presId="urn:microsoft.com/office/officeart/2018/2/layout/IconLabelList"/>
    <dgm:cxn modelId="{47318E96-36EB-46D9-821E-476120D42F9F}" type="presParOf" srcId="{C5679792-6C16-4506-ACDB-81107DCB50AB}" destId="{2264F067-C314-44C7-BB22-640B516737F3}" srcOrd="2" destOrd="0" presId="urn:microsoft.com/office/officeart/2018/2/layout/IconLabelList"/>
    <dgm:cxn modelId="{95AE398A-C242-4771-B28C-679B678E566B}" type="presParOf" srcId="{DE04C403-22E8-4713-A8AA-3B90A482ED8B}" destId="{5BF813FA-6298-4B2D-AA44-51367C5BAA64}" srcOrd="1" destOrd="0" presId="urn:microsoft.com/office/officeart/2018/2/layout/IconLabelList"/>
    <dgm:cxn modelId="{71292AB4-D0EA-47C7-8505-479CC177ADB0}" type="presParOf" srcId="{DE04C403-22E8-4713-A8AA-3B90A482ED8B}" destId="{9221E7AC-BE19-47A3-B75F-A86D5D1E8105}" srcOrd="2" destOrd="0" presId="urn:microsoft.com/office/officeart/2018/2/layout/IconLabelList"/>
    <dgm:cxn modelId="{1AB7966F-138B-4667-B5EA-2A8592B47C2F}" type="presParOf" srcId="{9221E7AC-BE19-47A3-B75F-A86D5D1E8105}" destId="{5974C4D0-60C2-4B79-A831-2BEF3834962A}" srcOrd="0" destOrd="0" presId="urn:microsoft.com/office/officeart/2018/2/layout/IconLabelList"/>
    <dgm:cxn modelId="{5D233A9B-89FD-42FF-8C57-8665EEFB9FFA}" type="presParOf" srcId="{9221E7AC-BE19-47A3-B75F-A86D5D1E8105}" destId="{B297E7E6-7478-4244-ADB2-D11430E27505}" srcOrd="1" destOrd="0" presId="urn:microsoft.com/office/officeart/2018/2/layout/IconLabelList"/>
    <dgm:cxn modelId="{113A8180-4DBE-4BF4-94CF-949CE14E8F3A}" type="presParOf" srcId="{9221E7AC-BE19-47A3-B75F-A86D5D1E8105}" destId="{5A3776D3-C556-4ED7-A5FC-3EF2636B3C66}" srcOrd="2" destOrd="0" presId="urn:microsoft.com/office/officeart/2018/2/layout/IconLabelList"/>
    <dgm:cxn modelId="{D555A94D-5B29-4F42-866D-1E2B4F753EE1}" type="presParOf" srcId="{DE04C403-22E8-4713-A8AA-3B90A482ED8B}" destId="{19F09FE3-5896-4BFF-9C83-9D3D3793921C}" srcOrd="3" destOrd="0" presId="urn:microsoft.com/office/officeart/2018/2/layout/IconLabelList"/>
    <dgm:cxn modelId="{D01A599E-17CB-4EB5-A4FB-067C2E48D7BA}" type="presParOf" srcId="{DE04C403-22E8-4713-A8AA-3B90A482ED8B}" destId="{DCEBBD47-DF50-4CC0-A347-B8B6E0F1D0F3}" srcOrd="4" destOrd="0" presId="urn:microsoft.com/office/officeart/2018/2/layout/IconLabelList"/>
    <dgm:cxn modelId="{30EB7A2C-7F78-4AFF-9B0A-DEED946EAE4B}" type="presParOf" srcId="{DCEBBD47-DF50-4CC0-A347-B8B6E0F1D0F3}" destId="{2418C7CC-DA29-4E7E-AB1D-F433168B8E12}" srcOrd="0" destOrd="0" presId="urn:microsoft.com/office/officeart/2018/2/layout/IconLabelList"/>
    <dgm:cxn modelId="{BF4A71DC-E61A-48B1-A141-FFF4C062033F}" type="presParOf" srcId="{DCEBBD47-DF50-4CC0-A347-B8B6E0F1D0F3}" destId="{36F2CD8A-C32F-4366-A2C7-006C88667DEC}" srcOrd="1" destOrd="0" presId="urn:microsoft.com/office/officeart/2018/2/layout/IconLabelList"/>
    <dgm:cxn modelId="{E92CF16D-BF49-4F6F-9B7E-A0EE40E2B800}" type="presParOf" srcId="{DCEBBD47-DF50-4CC0-A347-B8B6E0F1D0F3}" destId="{EEC0DC90-5227-46A4-9434-976465E711E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55BC02-4A6C-4CC7-A8D4-E96D2337770C}"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414A340C-8612-49DE-BE5A-D76E3AC82630}">
      <dgm:prSet/>
      <dgm:spPr/>
      <dgm:t>
        <a:bodyPr/>
        <a:lstStyle/>
        <a:p>
          <a:pPr>
            <a:lnSpc>
              <a:spcPct val="100000"/>
            </a:lnSpc>
          </a:pPr>
          <a:r>
            <a:rPr lang="nl-NL" dirty="0">
              <a:solidFill>
                <a:srgbClr val="002060"/>
              </a:solidFill>
            </a:rPr>
            <a:t>(Kwetsbare) ouderen, nu en straks</a:t>
          </a:r>
          <a:endParaRPr lang="en-US" dirty="0">
            <a:solidFill>
              <a:srgbClr val="002060"/>
            </a:solidFill>
          </a:endParaRPr>
        </a:p>
      </dgm:t>
    </dgm:pt>
    <dgm:pt modelId="{29BD8BD4-337F-437A-84B4-358E7801043F}" type="parTrans" cxnId="{166DFB49-E858-4F45-9AAD-96BD58AA3C7E}">
      <dgm:prSet/>
      <dgm:spPr/>
      <dgm:t>
        <a:bodyPr/>
        <a:lstStyle/>
        <a:p>
          <a:endParaRPr lang="en-US"/>
        </a:p>
      </dgm:t>
    </dgm:pt>
    <dgm:pt modelId="{A9E2901E-1493-439D-9AD6-C49F78569037}" type="sibTrans" cxnId="{166DFB49-E858-4F45-9AAD-96BD58AA3C7E}">
      <dgm:prSet/>
      <dgm:spPr/>
      <dgm:t>
        <a:bodyPr/>
        <a:lstStyle/>
        <a:p>
          <a:endParaRPr lang="en-US"/>
        </a:p>
      </dgm:t>
    </dgm:pt>
    <dgm:pt modelId="{86207473-D08A-488B-A6CE-ACAEE3FB659C}">
      <dgm:prSet/>
      <dgm:spPr/>
      <dgm:t>
        <a:bodyPr/>
        <a:lstStyle/>
        <a:p>
          <a:pPr>
            <a:lnSpc>
              <a:spcPct val="100000"/>
            </a:lnSpc>
          </a:pPr>
          <a:r>
            <a:rPr lang="nl-NL" dirty="0">
              <a:solidFill>
                <a:srgbClr val="002060"/>
              </a:solidFill>
            </a:rPr>
            <a:t>Leefstijl en leefomgeving</a:t>
          </a:r>
          <a:endParaRPr lang="en-US" dirty="0">
            <a:solidFill>
              <a:srgbClr val="002060"/>
            </a:solidFill>
          </a:endParaRPr>
        </a:p>
      </dgm:t>
    </dgm:pt>
    <dgm:pt modelId="{56964D77-C5C4-44F0-A535-92C1D8DE2709}" type="parTrans" cxnId="{7E98DEB8-F38D-4934-8138-F2644B0A48D4}">
      <dgm:prSet/>
      <dgm:spPr/>
      <dgm:t>
        <a:bodyPr/>
        <a:lstStyle/>
        <a:p>
          <a:endParaRPr lang="en-US"/>
        </a:p>
      </dgm:t>
    </dgm:pt>
    <dgm:pt modelId="{CCB7A1D1-0162-4323-A27B-6A1F9A8E5471}" type="sibTrans" cxnId="{7E98DEB8-F38D-4934-8138-F2644B0A48D4}">
      <dgm:prSet/>
      <dgm:spPr/>
      <dgm:t>
        <a:bodyPr/>
        <a:lstStyle/>
        <a:p>
          <a:endParaRPr lang="en-US"/>
        </a:p>
      </dgm:t>
    </dgm:pt>
    <dgm:pt modelId="{DE04C403-22E8-4713-A8AA-3B90A482ED8B}" type="pres">
      <dgm:prSet presAssocID="{4255BC02-4A6C-4CC7-A8D4-E96D2337770C}" presName="root" presStyleCnt="0">
        <dgm:presLayoutVars>
          <dgm:dir/>
          <dgm:resizeHandles val="exact"/>
        </dgm:presLayoutVars>
      </dgm:prSet>
      <dgm:spPr/>
    </dgm:pt>
    <dgm:pt modelId="{C5679792-6C16-4506-ACDB-81107DCB50AB}" type="pres">
      <dgm:prSet presAssocID="{414A340C-8612-49DE-BE5A-D76E3AC82630}" presName="compNode" presStyleCnt="0"/>
      <dgm:spPr/>
    </dgm:pt>
    <dgm:pt modelId="{DAA51B33-04FF-499A-AE4C-BA6522EB5E7C}" type="pres">
      <dgm:prSet presAssocID="{414A340C-8612-49DE-BE5A-D76E3AC82630}" presName="iconRect" presStyleLbl="node1" presStyleIdx="0" presStyleCnt="2"/>
      <dgm:spPr>
        <a:ln>
          <a:noFill/>
        </a:ln>
      </dgm:spPr>
    </dgm:pt>
    <dgm:pt modelId="{B70AB043-FDEC-4FDD-9513-8232076D9C08}" type="pres">
      <dgm:prSet presAssocID="{414A340C-8612-49DE-BE5A-D76E3AC82630}" presName="spaceRect" presStyleCnt="0"/>
      <dgm:spPr/>
    </dgm:pt>
    <dgm:pt modelId="{2264F067-C314-44C7-BB22-640B516737F3}" type="pres">
      <dgm:prSet presAssocID="{414A340C-8612-49DE-BE5A-D76E3AC82630}" presName="textRect" presStyleLbl="revTx" presStyleIdx="0" presStyleCnt="2">
        <dgm:presLayoutVars>
          <dgm:chMax val="1"/>
          <dgm:chPref val="1"/>
        </dgm:presLayoutVars>
      </dgm:prSet>
      <dgm:spPr/>
    </dgm:pt>
    <dgm:pt modelId="{5BF813FA-6298-4B2D-AA44-51367C5BAA64}" type="pres">
      <dgm:prSet presAssocID="{A9E2901E-1493-439D-9AD6-C49F78569037}" presName="sibTrans" presStyleCnt="0"/>
      <dgm:spPr/>
    </dgm:pt>
    <dgm:pt modelId="{9221E7AC-BE19-47A3-B75F-A86D5D1E8105}" type="pres">
      <dgm:prSet presAssocID="{86207473-D08A-488B-A6CE-ACAEE3FB659C}" presName="compNode" presStyleCnt="0"/>
      <dgm:spPr/>
    </dgm:pt>
    <dgm:pt modelId="{5974C4D0-60C2-4B79-A831-2BEF3834962A}" type="pres">
      <dgm:prSet presAssocID="{86207473-D08A-488B-A6CE-ACAEE3FB659C}" presName="iconRect" presStyleLbl="node1" presStyleIdx="1" presStyleCnt="2"/>
      <dgm:spPr>
        <a:ln>
          <a:noFill/>
        </a:ln>
      </dgm:spPr>
    </dgm:pt>
    <dgm:pt modelId="{B297E7E6-7478-4244-ADB2-D11430E27505}" type="pres">
      <dgm:prSet presAssocID="{86207473-D08A-488B-A6CE-ACAEE3FB659C}" presName="spaceRect" presStyleCnt="0"/>
      <dgm:spPr/>
    </dgm:pt>
    <dgm:pt modelId="{5A3776D3-C556-4ED7-A5FC-3EF2636B3C66}" type="pres">
      <dgm:prSet presAssocID="{86207473-D08A-488B-A6CE-ACAEE3FB659C}" presName="textRect" presStyleLbl="revTx" presStyleIdx="1" presStyleCnt="2">
        <dgm:presLayoutVars>
          <dgm:chMax val="1"/>
          <dgm:chPref val="1"/>
        </dgm:presLayoutVars>
      </dgm:prSet>
      <dgm:spPr/>
    </dgm:pt>
  </dgm:ptLst>
  <dgm:cxnLst>
    <dgm:cxn modelId="{166DFB49-E858-4F45-9AAD-96BD58AA3C7E}" srcId="{4255BC02-4A6C-4CC7-A8D4-E96D2337770C}" destId="{414A340C-8612-49DE-BE5A-D76E3AC82630}" srcOrd="0" destOrd="0" parTransId="{29BD8BD4-337F-437A-84B4-358E7801043F}" sibTransId="{A9E2901E-1493-439D-9AD6-C49F78569037}"/>
    <dgm:cxn modelId="{AD328F4F-CD7A-4D6F-B5C6-E22147BE6BDE}" type="presOf" srcId="{414A340C-8612-49DE-BE5A-D76E3AC82630}" destId="{2264F067-C314-44C7-BB22-640B516737F3}" srcOrd="0" destOrd="0" presId="urn:microsoft.com/office/officeart/2018/2/layout/IconLabelList"/>
    <dgm:cxn modelId="{3A8F9194-3276-4738-8C20-C728D7F64B6F}" type="presOf" srcId="{4255BC02-4A6C-4CC7-A8D4-E96D2337770C}" destId="{DE04C403-22E8-4713-A8AA-3B90A482ED8B}" srcOrd="0" destOrd="0" presId="urn:microsoft.com/office/officeart/2018/2/layout/IconLabelList"/>
    <dgm:cxn modelId="{7E98DEB8-F38D-4934-8138-F2644B0A48D4}" srcId="{4255BC02-4A6C-4CC7-A8D4-E96D2337770C}" destId="{86207473-D08A-488B-A6CE-ACAEE3FB659C}" srcOrd="1" destOrd="0" parTransId="{56964D77-C5C4-44F0-A535-92C1D8DE2709}" sibTransId="{CCB7A1D1-0162-4323-A27B-6A1F9A8E5471}"/>
    <dgm:cxn modelId="{6359A5C3-4C2B-4141-83D7-DA49C7C5C48E}" type="presOf" srcId="{86207473-D08A-488B-A6CE-ACAEE3FB659C}" destId="{5A3776D3-C556-4ED7-A5FC-3EF2636B3C66}" srcOrd="0" destOrd="0" presId="urn:microsoft.com/office/officeart/2018/2/layout/IconLabelList"/>
    <dgm:cxn modelId="{7497402A-CF51-4CCF-841A-D14579339FA8}" type="presParOf" srcId="{DE04C403-22E8-4713-A8AA-3B90A482ED8B}" destId="{C5679792-6C16-4506-ACDB-81107DCB50AB}" srcOrd="0" destOrd="0" presId="urn:microsoft.com/office/officeart/2018/2/layout/IconLabelList"/>
    <dgm:cxn modelId="{FD608B08-3176-425F-8CAD-6F2D51D1A49A}" type="presParOf" srcId="{C5679792-6C16-4506-ACDB-81107DCB50AB}" destId="{DAA51B33-04FF-499A-AE4C-BA6522EB5E7C}" srcOrd="0" destOrd="0" presId="urn:microsoft.com/office/officeart/2018/2/layout/IconLabelList"/>
    <dgm:cxn modelId="{610C058D-C0C1-4E63-860E-51B4AA509C2D}" type="presParOf" srcId="{C5679792-6C16-4506-ACDB-81107DCB50AB}" destId="{B70AB043-FDEC-4FDD-9513-8232076D9C08}" srcOrd="1" destOrd="0" presId="urn:microsoft.com/office/officeart/2018/2/layout/IconLabelList"/>
    <dgm:cxn modelId="{47318E96-36EB-46D9-821E-476120D42F9F}" type="presParOf" srcId="{C5679792-6C16-4506-ACDB-81107DCB50AB}" destId="{2264F067-C314-44C7-BB22-640B516737F3}" srcOrd="2" destOrd="0" presId="urn:microsoft.com/office/officeart/2018/2/layout/IconLabelList"/>
    <dgm:cxn modelId="{95AE398A-C242-4771-B28C-679B678E566B}" type="presParOf" srcId="{DE04C403-22E8-4713-A8AA-3B90A482ED8B}" destId="{5BF813FA-6298-4B2D-AA44-51367C5BAA64}" srcOrd="1" destOrd="0" presId="urn:microsoft.com/office/officeart/2018/2/layout/IconLabelList"/>
    <dgm:cxn modelId="{71292AB4-D0EA-47C7-8505-479CC177ADB0}" type="presParOf" srcId="{DE04C403-22E8-4713-A8AA-3B90A482ED8B}" destId="{9221E7AC-BE19-47A3-B75F-A86D5D1E8105}" srcOrd="2" destOrd="0" presId="urn:microsoft.com/office/officeart/2018/2/layout/IconLabelList"/>
    <dgm:cxn modelId="{1AB7966F-138B-4667-B5EA-2A8592B47C2F}" type="presParOf" srcId="{9221E7AC-BE19-47A3-B75F-A86D5D1E8105}" destId="{5974C4D0-60C2-4B79-A831-2BEF3834962A}" srcOrd="0" destOrd="0" presId="urn:microsoft.com/office/officeart/2018/2/layout/IconLabelList"/>
    <dgm:cxn modelId="{5D233A9B-89FD-42FF-8C57-8665EEFB9FFA}" type="presParOf" srcId="{9221E7AC-BE19-47A3-B75F-A86D5D1E8105}" destId="{B297E7E6-7478-4244-ADB2-D11430E27505}" srcOrd="1" destOrd="0" presId="urn:microsoft.com/office/officeart/2018/2/layout/IconLabelList"/>
    <dgm:cxn modelId="{113A8180-4DBE-4BF4-94CF-949CE14E8F3A}" type="presParOf" srcId="{9221E7AC-BE19-47A3-B75F-A86D5D1E8105}" destId="{5A3776D3-C556-4ED7-A5FC-3EF2636B3C6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51B33-04FF-499A-AE4C-BA6522EB5E7C}">
      <dsp:nvSpPr>
        <dsp:cNvPr id="0" name=""/>
        <dsp:cNvSpPr/>
      </dsp:nvSpPr>
      <dsp:spPr>
        <a:xfrm>
          <a:off x="822917" y="492826"/>
          <a:ext cx="1089486" cy="1089486"/>
        </a:xfrm>
        <a:prstGeom prst="rect">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64F067-C314-44C7-BB22-640B516737F3}">
      <dsp:nvSpPr>
        <dsp:cNvPr id="0" name=""/>
        <dsp:cNvSpPr/>
      </dsp:nvSpPr>
      <dsp:spPr>
        <a:xfrm>
          <a:off x="157120" y="1901669"/>
          <a:ext cx="24210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nl-NL" sz="2400" kern="1200" dirty="0">
              <a:solidFill>
                <a:srgbClr val="002060"/>
              </a:solidFill>
            </a:rPr>
            <a:t>Chronische zorgvraag</a:t>
          </a:r>
          <a:endParaRPr lang="en-US" sz="2400" kern="1200" dirty="0">
            <a:solidFill>
              <a:srgbClr val="002060"/>
            </a:solidFill>
          </a:endParaRPr>
        </a:p>
      </dsp:txBody>
      <dsp:txXfrm>
        <a:off x="157120" y="1901669"/>
        <a:ext cx="2421080" cy="720000"/>
      </dsp:txXfrm>
    </dsp:sp>
    <dsp:sp modelId="{5974C4D0-60C2-4B79-A831-2BEF3834962A}">
      <dsp:nvSpPr>
        <dsp:cNvPr id="0" name=""/>
        <dsp:cNvSpPr/>
      </dsp:nvSpPr>
      <dsp:spPr>
        <a:xfrm>
          <a:off x="3667687" y="492826"/>
          <a:ext cx="1089486" cy="1089486"/>
        </a:xfrm>
        <a:prstGeom prst="rect">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3776D3-C556-4ED7-A5FC-3EF2636B3C66}">
      <dsp:nvSpPr>
        <dsp:cNvPr id="0" name=""/>
        <dsp:cNvSpPr/>
      </dsp:nvSpPr>
      <dsp:spPr>
        <a:xfrm>
          <a:off x="3001890" y="1901669"/>
          <a:ext cx="24210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nl-NL" sz="2400" kern="1200" dirty="0">
              <a:solidFill>
                <a:srgbClr val="002060"/>
              </a:solidFill>
            </a:rPr>
            <a:t>Gezond &amp; veilig opgroeien</a:t>
          </a:r>
          <a:endParaRPr lang="en-US" sz="2400" kern="1200" dirty="0">
            <a:solidFill>
              <a:srgbClr val="002060"/>
            </a:solidFill>
          </a:endParaRPr>
        </a:p>
      </dsp:txBody>
      <dsp:txXfrm>
        <a:off x="3001890" y="1901669"/>
        <a:ext cx="2421080" cy="720000"/>
      </dsp:txXfrm>
    </dsp:sp>
    <dsp:sp modelId="{2418C7CC-DA29-4E7E-AB1D-F433168B8E12}">
      <dsp:nvSpPr>
        <dsp:cNvPr id="0" name=""/>
        <dsp:cNvSpPr/>
      </dsp:nvSpPr>
      <dsp:spPr>
        <a:xfrm>
          <a:off x="6512457" y="492826"/>
          <a:ext cx="1089486" cy="10894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C0DC90-5227-46A4-9434-976465E711E4}">
      <dsp:nvSpPr>
        <dsp:cNvPr id="0" name=""/>
        <dsp:cNvSpPr/>
      </dsp:nvSpPr>
      <dsp:spPr>
        <a:xfrm>
          <a:off x="5846660" y="1901669"/>
          <a:ext cx="24210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nl-NL" sz="2400" kern="1200" dirty="0">
              <a:solidFill>
                <a:srgbClr val="002060"/>
              </a:solidFill>
            </a:rPr>
            <a:t>Mentale gezondheid</a:t>
          </a:r>
          <a:endParaRPr lang="en-US" sz="2400" kern="1200" dirty="0">
            <a:solidFill>
              <a:srgbClr val="002060"/>
            </a:solidFill>
          </a:endParaRPr>
        </a:p>
      </dsp:txBody>
      <dsp:txXfrm>
        <a:off x="5846660" y="1901669"/>
        <a:ext cx="242108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51B33-04FF-499A-AE4C-BA6522EB5E7C}">
      <dsp:nvSpPr>
        <dsp:cNvPr id="0" name=""/>
        <dsp:cNvSpPr/>
      </dsp:nvSpPr>
      <dsp:spPr>
        <a:xfrm>
          <a:off x="1086337" y="115127"/>
          <a:ext cx="1731375" cy="1731375"/>
        </a:xfrm>
        <a:prstGeom prst="rect">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64F067-C314-44C7-BB22-640B516737F3}">
      <dsp:nvSpPr>
        <dsp:cNvPr id="0" name=""/>
        <dsp:cNvSpPr/>
      </dsp:nvSpPr>
      <dsp:spPr>
        <a:xfrm>
          <a:off x="28274" y="2279368"/>
          <a:ext cx="384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nl-NL" sz="2300" kern="1200" dirty="0">
              <a:solidFill>
                <a:srgbClr val="002060"/>
              </a:solidFill>
            </a:rPr>
            <a:t>(Kwetsbare) ouderen, nu en straks</a:t>
          </a:r>
          <a:endParaRPr lang="en-US" sz="2300" kern="1200" dirty="0">
            <a:solidFill>
              <a:srgbClr val="002060"/>
            </a:solidFill>
          </a:endParaRPr>
        </a:p>
      </dsp:txBody>
      <dsp:txXfrm>
        <a:off x="28274" y="2279368"/>
        <a:ext cx="3847500" cy="720000"/>
      </dsp:txXfrm>
    </dsp:sp>
    <dsp:sp modelId="{5974C4D0-60C2-4B79-A831-2BEF3834962A}">
      <dsp:nvSpPr>
        <dsp:cNvPr id="0" name=""/>
        <dsp:cNvSpPr/>
      </dsp:nvSpPr>
      <dsp:spPr>
        <a:xfrm>
          <a:off x="5607149" y="115127"/>
          <a:ext cx="1731375" cy="1731375"/>
        </a:xfrm>
        <a:prstGeom prst="rect">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3776D3-C556-4ED7-A5FC-3EF2636B3C66}">
      <dsp:nvSpPr>
        <dsp:cNvPr id="0" name=""/>
        <dsp:cNvSpPr/>
      </dsp:nvSpPr>
      <dsp:spPr>
        <a:xfrm>
          <a:off x="4549087" y="2279368"/>
          <a:ext cx="384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nl-NL" sz="2300" kern="1200" dirty="0">
              <a:solidFill>
                <a:srgbClr val="002060"/>
              </a:solidFill>
            </a:rPr>
            <a:t>Leefstijl en leefomgeving</a:t>
          </a:r>
          <a:endParaRPr lang="en-US" sz="2300" kern="1200" dirty="0">
            <a:solidFill>
              <a:srgbClr val="002060"/>
            </a:solidFill>
          </a:endParaRPr>
        </a:p>
      </dsp:txBody>
      <dsp:txXfrm>
        <a:off x="4549087" y="2279368"/>
        <a:ext cx="38475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E267C2-BDBB-719F-A2F0-A3DF34AC7C95}"/>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FB32BE5D-278E-7F3B-3698-0318E802F24E}"/>
              </a:ext>
            </a:extLst>
          </p:cNvPr>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95E3B75C-75B2-46EF-BC14-662D74912CC0}" type="datetimeFigureOut">
              <a:rPr lang="nl-NL" smtClean="0"/>
              <a:t>21-11-2024</a:t>
            </a:fld>
            <a:endParaRPr lang="nl-NL"/>
          </a:p>
        </p:txBody>
      </p:sp>
      <p:sp>
        <p:nvSpPr>
          <p:cNvPr id="4" name="Footer Placeholder 3">
            <a:extLst>
              <a:ext uri="{FF2B5EF4-FFF2-40B4-BE49-F238E27FC236}">
                <a16:creationId xmlns:a16="http://schemas.microsoft.com/office/drawing/2014/main" id="{51633D8A-9CA1-9740-5AC3-53A4A64CC623}"/>
              </a:ext>
            </a:extLst>
          </p:cNvPr>
          <p:cNvSpPr>
            <a:spLocks noGrp="1"/>
          </p:cNvSpPr>
          <p:nvPr>
            <p:ph type="ftr" sz="quarter" idx="2"/>
          </p:nvPr>
        </p:nvSpPr>
        <p:spPr>
          <a:xfrm>
            <a:off x="0" y="9445625"/>
            <a:ext cx="2949575" cy="498475"/>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4FD9DF33-A624-13E3-0C28-BCB43FE6BCDE}"/>
              </a:ext>
            </a:extLst>
          </p:cNvPr>
          <p:cNvSpPr>
            <a:spLocks noGrp="1"/>
          </p:cNvSpPr>
          <p:nvPr>
            <p:ph type="sldNum" sz="quarter" idx="3"/>
          </p:nvPr>
        </p:nvSpPr>
        <p:spPr>
          <a:xfrm>
            <a:off x="3854450" y="9445625"/>
            <a:ext cx="2949575" cy="498475"/>
          </a:xfrm>
          <a:prstGeom prst="rect">
            <a:avLst/>
          </a:prstGeom>
        </p:spPr>
        <p:txBody>
          <a:bodyPr vert="horz" lIns="91440" tIns="45720" rIns="91440" bIns="45720" rtlCol="0" anchor="b"/>
          <a:lstStyle>
            <a:lvl1pPr algn="r">
              <a:defRPr sz="1200"/>
            </a:lvl1pPr>
          </a:lstStyle>
          <a:p>
            <a:fld id="{693A35A1-C25C-4900-AAD4-A9D0BD8E0727}" type="slidenum">
              <a:rPr lang="nl-NL" smtClean="0"/>
              <a:t>‹nr.›</a:t>
            </a:fld>
            <a:endParaRPr lang="nl-NL"/>
          </a:p>
        </p:txBody>
      </p:sp>
    </p:spTree>
    <p:extLst>
      <p:ext uri="{BB962C8B-B14F-4D97-AF65-F5344CB8AC3E}">
        <p14:creationId xmlns:p14="http://schemas.microsoft.com/office/powerpoint/2010/main" val="3868311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BE36B1BE-B660-46AD-ABC2-944DB60F95BC}" type="datetimeFigureOut">
              <a:rPr lang="nl-NL" smtClean="0"/>
              <a:t>21-11-2024</a:t>
            </a:fld>
            <a:endParaRPr lang="nl-NL"/>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01E3E8D7-1186-4BF6-BFF2-92DAFA29257B}" type="slidenum">
              <a:rPr lang="nl-NL" smtClean="0"/>
              <a:t>‹nr.›</a:t>
            </a:fld>
            <a:endParaRPr lang="nl-NL"/>
          </a:p>
        </p:txBody>
      </p:sp>
    </p:spTree>
    <p:extLst>
      <p:ext uri="{BB962C8B-B14F-4D97-AF65-F5344CB8AC3E}">
        <p14:creationId xmlns:p14="http://schemas.microsoft.com/office/powerpoint/2010/main" val="2540880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01E3E8D7-1186-4BF6-BFF2-92DAFA29257B}" type="slidenum">
              <a:rPr lang="nl-NL" smtClean="0"/>
              <a:t>1</a:t>
            </a:fld>
            <a:endParaRPr lang="nl-NL"/>
          </a:p>
        </p:txBody>
      </p:sp>
    </p:spTree>
    <p:extLst>
      <p:ext uri="{BB962C8B-B14F-4D97-AF65-F5344CB8AC3E}">
        <p14:creationId xmlns:p14="http://schemas.microsoft.com/office/powerpoint/2010/main" val="1145240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A7C55-AFD3-99A6-6E3E-280DCE75D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D9092-D73D-FC8F-AA12-7A533FA6C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0E3E8-3696-FA85-6EE2-94BE143B76F5}"/>
              </a:ext>
            </a:extLst>
          </p:cNvPr>
          <p:cNvSpPr>
            <a:spLocks noGrp="1"/>
          </p:cNvSpPr>
          <p:nvPr>
            <p:ph type="body" idx="1"/>
          </p:nvPr>
        </p:nvSpPr>
        <p:spPr/>
        <p:txBody>
          <a:bodyPr/>
          <a:lstStyle/>
          <a:p>
            <a:pPr algn="l"/>
            <a:r>
              <a:rPr lang="nl-NL" sz="1200" dirty="0">
                <a:solidFill>
                  <a:schemeClr val="tx1"/>
                </a:solidFill>
              </a:rPr>
              <a:t>Afbeelding van goedgekeurde transformatieplannen:</a:t>
            </a:r>
          </a:p>
          <a:p>
            <a:pPr marL="228600" indent="-228600" algn="l">
              <a:buAutoNum type="arabicParenR"/>
            </a:pPr>
            <a:r>
              <a:rPr lang="nl-NL" sz="1200" dirty="0">
                <a:solidFill>
                  <a:schemeClr val="tx1"/>
                </a:solidFill>
              </a:rPr>
              <a:t>ETZ  digitale transformatie</a:t>
            </a:r>
          </a:p>
          <a:p>
            <a:pPr marL="228600" indent="-228600" fontAlgn="t">
              <a:lnSpc>
                <a:spcPct val="115000"/>
              </a:lnSpc>
              <a:spcBef>
                <a:spcPts val="0"/>
              </a:spcBef>
              <a:spcAft>
                <a:spcPts val="0"/>
              </a:spcAft>
              <a:buAutoNum type="arabicParenR"/>
            </a:pPr>
            <a:r>
              <a:rPr lang="nl-NL" sz="1200" dirty="0">
                <a:solidFill>
                  <a:schemeClr val="tx1"/>
                </a:solidFill>
              </a:rPr>
              <a:t>Toegankelijke mentale gezondheidszorg (past bij thema mentale gezondheid) - GGZ </a:t>
            </a:r>
            <a:r>
              <a:rPr lang="nl-NL" sz="1200" dirty="0" err="1">
                <a:solidFill>
                  <a:schemeClr val="tx1"/>
                </a:solidFill>
              </a:rPr>
              <a:t>Breburg</a:t>
            </a:r>
            <a:r>
              <a:rPr lang="nl-NL" sz="1200" dirty="0">
                <a:solidFill>
                  <a:schemeClr val="tx1"/>
                </a:solidFill>
              </a:rPr>
              <a:t> samen met partners (o.a. Huisartsen, sociaal domein) – 1</a:t>
            </a:r>
            <a:r>
              <a:rPr lang="nl-NL" sz="1200" baseline="30000" dirty="0">
                <a:solidFill>
                  <a:schemeClr val="tx1"/>
                </a:solidFill>
              </a:rPr>
              <a:t>e</a:t>
            </a:r>
            <a:r>
              <a:rPr lang="nl-NL" sz="1200" dirty="0">
                <a:solidFill>
                  <a:schemeClr val="tx1"/>
                </a:solidFill>
              </a:rPr>
              <a:t> snelle toets goedgekeurd?</a:t>
            </a:r>
          </a:p>
          <a:p>
            <a:pPr marL="228600" indent="-228600" fontAlgn="t">
              <a:lnSpc>
                <a:spcPct val="115000"/>
              </a:lnSpc>
              <a:spcBef>
                <a:spcPts val="0"/>
              </a:spcBef>
              <a:spcAft>
                <a:spcPts val="0"/>
              </a:spcAft>
              <a:buAutoNum type="arabicParenR"/>
            </a:pPr>
            <a:r>
              <a:rPr lang="nl-NL" sz="1200" dirty="0">
                <a:solidFill>
                  <a:schemeClr val="tx1"/>
                </a:solidFill>
              </a:rPr>
              <a:t>Slimmer Samenwerken in de Wijk (IZA-wijkfonds) - Thebe, </a:t>
            </a:r>
            <a:r>
              <a:rPr lang="nl-NL" sz="1200" dirty="0" err="1">
                <a:solidFill>
                  <a:schemeClr val="tx1"/>
                </a:solidFill>
              </a:rPr>
              <a:t>Mijzo</a:t>
            </a:r>
            <a:r>
              <a:rPr lang="nl-NL" sz="1200" dirty="0">
                <a:solidFill>
                  <a:schemeClr val="tx1"/>
                </a:solidFill>
              </a:rPr>
              <a:t>, Surplus en De Wever samen met andere VVT-organisaties (goedgekeurd)</a:t>
            </a:r>
          </a:p>
          <a:p>
            <a:pPr marL="228600" indent="-228600" fontAlgn="t">
              <a:lnSpc>
                <a:spcPct val="115000"/>
              </a:lnSpc>
              <a:spcBef>
                <a:spcPts val="0"/>
              </a:spcBef>
              <a:spcAft>
                <a:spcPts val="0"/>
              </a:spcAft>
              <a:buAutoNum type="arabicParenR"/>
            </a:pPr>
            <a:r>
              <a:rPr lang="nl-NL" sz="1200" dirty="0">
                <a:solidFill>
                  <a:schemeClr val="tx1"/>
                </a:solidFill>
              </a:rPr>
              <a:t>Aanmeldportaal Wijkverpleging - Thebe , samen met Transmurale Zorg in West-Brabant (1e snelle toets goedgekeurd)</a:t>
            </a:r>
          </a:p>
          <a:p>
            <a:pPr marL="228600" indent="-228600" fontAlgn="t">
              <a:lnSpc>
                <a:spcPct val="115000"/>
              </a:lnSpc>
              <a:spcBef>
                <a:spcPts val="0"/>
              </a:spcBef>
              <a:spcAft>
                <a:spcPts val="0"/>
              </a:spcAft>
              <a:buAutoNum type="arabicParenR"/>
            </a:pPr>
            <a:r>
              <a:rPr lang="nl-NL" sz="1200" dirty="0">
                <a:solidFill>
                  <a:schemeClr val="tx1"/>
                </a:solidFill>
              </a:rPr>
              <a:t>De buurt als ecosysteem voor maatschappelijke gezondheidszorg gericht op ouderen - Buurtzorg en Thebe (e.a. aanbieders van wijkverpleging) (ingediend)</a:t>
            </a:r>
          </a:p>
          <a:p>
            <a:pPr marL="228600" indent="-228600" fontAlgn="t">
              <a:lnSpc>
                <a:spcPct val="115000"/>
              </a:lnSpc>
              <a:buFontTx/>
              <a:buAutoNum type="arabicParenR"/>
            </a:pPr>
            <a:r>
              <a:rPr lang="nl-NL" sz="1200" dirty="0">
                <a:solidFill>
                  <a:schemeClr val="tx1"/>
                </a:solidFill>
              </a:rPr>
              <a:t>Opschalen sociale en technologische innovaties </a:t>
            </a:r>
            <a:r>
              <a:rPr lang="nl-NL" sz="1200" dirty="0" err="1">
                <a:solidFill>
                  <a:schemeClr val="tx1"/>
                </a:solidFill>
              </a:rPr>
              <a:t>tbv</a:t>
            </a:r>
            <a:r>
              <a:rPr lang="nl-NL" sz="1200" dirty="0">
                <a:solidFill>
                  <a:schemeClr val="tx1"/>
                </a:solidFill>
              </a:rPr>
              <a:t> versterken zelfredzaamheid (</a:t>
            </a:r>
            <a:r>
              <a:rPr lang="nl-NL" sz="1200" dirty="0" err="1">
                <a:solidFill>
                  <a:schemeClr val="tx1"/>
                </a:solidFill>
              </a:rPr>
              <a:t>mbv</a:t>
            </a:r>
            <a:r>
              <a:rPr lang="nl-NL" sz="1200" dirty="0">
                <a:solidFill>
                  <a:schemeClr val="tx1"/>
                </a:solidFill>
              </a:rPr>
              <a:t> het concept “sprints”), </a:t>
            </a:r>
            <a:r>
              <a:rPr lang="nl-NL" sz="1200" dirty="0">
                <a:effectLst/>
                <a:latin typeface="+mj-lt"/>
                <a:ea typeface="Verdana"/>
                <a:cs typeface="Verdana" panose="020B0604030504040204" pitchFamily="34" charset="0"/>
              </a:rPr>
              <a:t>ZMBR en TMZ WB </a:t>
            </a:r>
            <a:r>
              <a:rPr lang="nl-NL" sz="1200" dirty="0">
                <a:solidFill>
                  <a:schemeClr val="tx1"/>
                </a:solidFill>
              </a:rPr>
              <a:t>(aanvraag snelle toets in voorbereiding)</a:t>
            </a: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endParaRPr lang="nl-NL" dirty="0"/>
          </a:p>
          <a:p>
            <a:endParaRPr lang="nl-NL" dirty="0"/>
          </a:p>
        </p:txBody>
      </p:sp>
      <p:sp>
        <p:nvSpPr>
          <p:cNvPr id="4" name="Slide Number Placeholder 3">
            <a:extLst>
              <a:ext uri="{FF2B5EF4-FFF2-40B4-BE49-F238E27FC236}">
                <a16:creationId xmlns:a16="http://schemas.microsoft.com/office/drawing/2014/main" id="{7903B378-B21F-4702-E018-1F3E5D7056F4}"/>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1E3E8D7-1186-4BF6-BFF2-92DAFA29257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214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6B7AE-B2D4-FF28-9CD0-C17721691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B6F00-800E-9966-CD33-B47ED4A54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32E674-A003-065D-1E80-344302EEED11}"/>
              </a:ext>
            </a:extLst>
          </p:cNvPr>
          <p:cNvSpPr>
            <a:spLocks noGrp="1"/>
          </p:cNvSpPr>
          <p:nvPr>
            <p:ph type="body" idx="1"/>
          </p:nvPr>
        </p:nvSpPr>
        <p:spPr/>
        <p:txBody>
          <a:bodyPr/>
          <a:lstStyle/>
          <a:p>
            <a:pPr algn="l"/>
            <a:r>
              <a:rPr lang="nl-NL" sz="1200" dirty="0">
                <a:solidFill>
                  <a:schemeClr val="tx1"/>
                </a:solidFill>
              </a:rPr>
              <a:t>Afbeelding van goedgekeurde transformatieplannen:</a:t>
            </a:r>
          </a:p>
          <a:p>
            <a:pPr marL="228600" indent="-228600" algn="l">
              <a:buAutoNum type="arabicParenR"/>
            </a:pPr>
            <a:r>
              <a:rPr lang="nl-NL" sz="1200" dirty="0">
                <a:solidFill>
                  <a:schemeClr val="tx1"/>
                </a:solidFill>
              </a:rPr>
              <a:t>ETZ  digitale transformatie</a:t>
            </a:r>
          </a:p>
          <a:p>
            <a:pPr marL="228600" indent="-228600" fontAlgn="t">
              <a:lnSpc>
                <a:spcPct val="115000"/>
              </a:lnSpc>
              <a:spcBef>
                <a:spcPts val="0"/>
              </a:spcBef>
              <a:spcAft>
                <a:spcPts val="0"/>
              </a:spcAft>
              <a:buAutoNum type="arabicParenR"/>
            </a:pPr>
            <a:r>
              <a:rPr lang="nl-NL" sz="1200" dirty="0">
                <a:solidFill>
                  <a:schemeClr val="tx1"/>
                </a:solidFill>
              </a:rPr>
              <a:t>Toegankelijke mentale gezondheidszorg (past bij thema mentale gezondheid) - GGZ </a:t>
            </a:r>
            <a:r>
              <a:rPr lang="nl-NL" sz="1200" dirty="0" err="1">
                <a:solidFill>
                  <a:schemeClr val="tx1"/>
                </a:solidFill>
              </a:rPr>
              <a:t>Breburg</a:t>
            </a:r>
            <a:r>
              <a:rPr lang="nl-NL" sz="1200" dirty="0">
                <a:solidFill>
                  <a:schemeClr val="tx1"/>
                </a:solidFill>
              </a:rPr>
              <a:t> samen met partners (o.a. Huisartsen, sociaal domein) – 1</a:t>
            </a:r>
            <a:r>
              <a:rPr lang="nl-NL" sz="1200" baseline="30000" dirty="0">
                <a:solidFill>
                  <a:schemeClr val="tx1"/>
                </a:solidFill>
              </a:rPr>
              <a:t>e</a:t>
            </a:r>
            <a:r>
              <a:rPr lang="nl-NL" sz="1200" dirty="0">
                <a:solidFill>
                  <a:schemeClr val="tx1"/>
                </a:solidFill>
              </a:rPr>
              <a:t> snelle toets goedgekeurd?</a:t>
            </a:r>
          </a:p>
          <a:p>
            <a:pPr marL="228600" indent="-228600" fontAlgn="t">
              <a:lnSpc>
                <a:spcPct val="115000"/>
              </a:lnSpc>
              <a:spcBef>
                <a:spcPts val="0"/>
              </a:spcBef>
              <a:spcAft>
                <a:spcPts val="0"/>
              </a:spcAft>
              <a:buAutoNum type="arabicParenR"/>
            </a:pPr>
            <a:r>
              <a:rPr lang="nl-NL" sz="1200" dirty="0">
                <a:solidFill>
                  <a:schemeClr val="tx1"/>
                </a:solidFill>
              </a:rPr>
              <a:t>Slimmer Samenwerken in de Wijk (IZA-wijkfonds) - Thebe, </a:t>
            </a:r>
            <a:r>
              <a:rPr lang="nl-NL" sz="1200" dirty="0" err="1">
                <a:solidFill>
                  <a:schemeClr val="tx1"/>
                </a:solidFill>
              </a:rPr>
              <a:t>Mijzo</a:t>
            </a:r>
            <a:r>
              <a:rPr lang="nl-NL" sz="1200" dirty="0">
                <a:solidFill>
                  <a:schemeClr val="tx1"/>
                </a:solidFill>
              </a:rPr>
              <a:t>, Surplus en De Wever samen met andere VVT-organisaties (goedgekeurd)</a:t>
            </a:r>
          </a:p>
          <a:p>
            <a:pPr marL="228600" indent="-228600" fontAlgn="t">
              <a:lnSpc>
                <a:spcPct val="115000"/>
              </a:lnSpc>
              <a:spcBef>
                <a:spcPts val="0"/>
              </a:spcBef>
              <a:spcAft>
                <a:spcPts val="0"/>
              </a:spcAft>
              <a:buAutoNum type="arabicParenR"/>
            </a:pPr>
            <a:r>
              <a:rPr lang="nl-NL" sz="1200" dirty="0">
                <a:solidFill>
                  <a:schemeClr val="tx1"/>
                </a:solidFill>
              </a:rPr>
              <a:t>Aanmeldportaal Wijkverpleging - Thebe , samen met Transmurale Zorg in West-Brabant (1e snelle toets goedgekeurd)</a:t>
            </a:r>
          </a:p>
          <a:p>
            <a:pPr marL="228600" indent="-228600" fontAlgn="t">
              <a:lnSpc>
                <a:spcPct val="115000"/>
              </a:lnSpc>
              <a:spcBef>
                <a:spcPts val="0"/>
              </a:spcBef>
              <a:spcAft>
                <a:spcPts val="0"/>
              </a:spcAft>
              <a:buAutoNum type="arabicParenR"/>
            </a:pPr>
            <a:r>
              <a:rPr lang="nl-NL" sz="1200" dirty="0">
                <a:solidFill>
                  <a:schemeClr val="tx1"/>
                </a:solidFill>
              </a:rPr>
              <a:t>De buurt als ecosysteem voor maatschappelijke gezondheidszorg gericht op ouderen - Buurtzorg en Thebe (e.a. aanbieders van wijkverpleging) (ingediend)</a:t>
            </a:r>
          </a:p>
          <a:p>
            <a:pPr marL="228600" indent="-228600" fontAlgn="t">
              <a:lnSpc>
                <a:spcPct val="115000"/>
              </a:lnSpc>
              <a:buFontTx/>
              <a:buAutoNum type="arabicParenR"/>
            </a:pPr>
            <a:r>
              <a:rPr lang="nl-NL" sz="1200" dirty="0">
                <a:solidFill>
                  <a:schemeClr val="tx1"/>
                </a:solidFill>
              </a:rPr>
              <a:t>Opschalen sociale en technologische innovaties </a:t>
            </a:r>
            <a:r>
              <a:rPr lang="nl-NL" sz="1200" dirty="0" err="1">
                <a:solidFill>
                  <a:schemeClr val="tx1"/>
                </a:solidFill>
              </a:rPr>
              <a:t>tbv</a:t>
            </a:r>
            <a:r>
              <a:rPr lang="nl-NL" sz="1200" dirty="0">
                <a:solidFill>
                  <a:schemeClr val="tx1"/>
                </a:solidFill>
              </a:rPr>
              <a:t> versterken zelfredzaamheid (</a:t>
            </a:r>
            <a:r>
              <a:rPr lang="nl-NL" sz="1200" dirty="0" err="1">
                <a:solidFill>
                  <a:schemeClr val="tx1"/>
                </a:solidFill>
              </a:rPr>
              <a:t>mbv</a:t>
            </a:r>
            <a:r>
              <a:rPr lang="nl-NL" sz="1200" dirty="0">
                <a:solidFill>
                  <a:schemeClr val="tx1"/>
                </a:solidFill>
              </a:rPr>
              <a:t> het concept “sprints”), </a:t>
            </a:r>
            <a:r>
              <a:rPr lang="nl-NL" sz="1200" dirty="0">
                <a:effectLst/>
                <a:latin typeface="+mj-lt"/>
                <a:ea typeface="Verdana"/>
                <a:cs typeface="Verdana" panose="020B0604030504040204" pitchFamily="34" charset="0"/>
              </a:rPr>
              <a:t>ZMBR en TMZ WB </a:t>
            </a:r>
            <a:r>
              <a:rPr lang="nl-NL" sz="1200" dirty="0">
                <a:solidFill>
                  <a:schemeClr val="tx1"/>
                </a:solidFill>
              </a:rPr>
              <a:t>(aanvraag snelle toets in voorbereiding)</a:t>
            </a: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endParaRPr lang="nl-NL" dirty="0"/>
          </a:p>
          <a:p>
            <a:endParaRPr lang="nl-NL" dirty="0"/>
          </a:p>
        </p:txBody>
      </p:sp>
      <p:sp>
        <p:nvSpPr>
          <p:cNvPr id="4" name="Slide Number Placeholder 3">
            <a:extLst>
              <a:ext uri="{FF2B5EF4-FFF2-40B4-BE49-F238E27FC236}">
                <a16:creationId xmlns:a16="http://schemas.microsoft.com/office/drawing/2014/main" id="{0182C104-0CCE-6997-1870-A05F6E7359E3}"/>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1E3E8D7-1186-4BF6-BFF2-92DAFA29257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876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03F3B-C150-5505-62BA-46FDE617E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FABEB-21CA-9E0E-7802-D305B983D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7A29A5-520B-8DE9-E3CE-1A5AEB0A3085}"/>
              </a:ext>
            </a:extLst>
          </p:cNvPr>
          <p:cNvSpPr>
            <a:spLocks noGrp="1"/>
          </p:cNvSpPr>
          <p:nvPr>
            <p:ph type="body" idx="1"/>
          </p:nvPr>
        </p:nvSpPr>
        <p:spPr/>
        <p:txBody>
          <a:bodyPr/>
          <a:lstStyle/>
          <a:p>
            <a:pPr algn="l"/>
            <a:r>
              <a:rPr lang="nl-NL" sz="1200" dirty="0">
                <a:solidFill>
                  <a:schemeClr val="tx1"/>
                </a:solidFill>
              </a:rPr>
              <a:t>Afbeelding van goedgekeurde transformatieplannen:</a:t>
            </a:r>
          </a:p>
          <a:p>
            <a:pPr marL="228600" indent="-228600" algn="l">
              <a:buAutoNum type="arabicParenR"/>
            </a:pPr>
            <a:r>
              <a:rPr lang="nl-NL" sz="1200" dirty="0">
                <a:solidFill>
                  <a:schemeClr val="tx1"/>
                </a:solidFill>
              </a:rPr>
              <a:t>ETZ  digitale transformatie</a:t>
            </a:r>
          </a:p>
          <a:p>
            <a:pPr marL="228600" indent="-228600" fontAlgn="t">
              <a:lnSpc>
                <a:spcPct val="115000"/>
              </a:lnSpc>
              <a:spcBef>
                <a:spcPts val="0"/>
              </a:spcBef>
              <a:spcAft>
                <a:spcPts val="0"/>
              </a:spcAft>
              <a:buAutoNum type="arabicParenR"/>
            </a:pPr>
            <a:r>
              <a:rPr lang="nl-NL" sz="1200" dirty="0">
                <a:solidFill>
                  <a:schemeClr val="tx1"/>
                </a:solidFill>
              </a:rPr>
              <a:t>Toegankelijke mentale gezondheidszorg (past bij thema mentale gezondheid) - GGZ </a:t>
            </a:r>
            <a:r>
              <a:rPr lang="nl-NL" sz="1200" dirty="0" err="1">
                <a:solidFill>
                  <a:schemeClr val="tx1"/>
                </a:solidFill>
              </a:rPr>
              <a:t>Breburg</a:t>
            </a:r>
            <a:r>
              <a:rPr lang="nl-NL" sz="1200" dirty="0">
                <a:solidFill>
                  <a:schemeClr val="tx1"/>
                </a:solidFill>
              </a:rPr>
              <a:t> samen met partners (o.a. Huisartsen, sociaal domein) – 1</a:t>
            </a:r>
            <a:r>
              <a:rPr lang="nl-NL" sz="1200" baseline="30000" dirty="0">
                <a:solidFill>
                  <a:schemeClr val="tx1"/>
                </a:solidFill>
              </a:rPr>
              <a:t>e</a:t>
            </a:r>
            <a:r>
              <a:rPr lang="nl-NL" sz="1200" dirty="0">
                <a:solidFill>
                  <a:schemeClr val="tx1"/>
                </a:solidFill>
              </a:rPr>
              <a:t> snelle toets goedgekeurd?</a:t>
            </a:r>
          </a:p>
          <a:p>
            <a:pPr marL="228600" indent="-228600" fontAlgn="t">
              <a:lnSpc>
                <a:spcPct val="115000"/>
              </a:lnSpc>
              <a:spcBef>
                <a:spcPts val="0"/>
              </a:spcBef>
              <a:spcAft>
                <a:spcPts val="0"/>
              </a:spcAft>
              <a:buAutoNum type="arabicParenR"/>
            </a:pPr>
            <a:r>
              <a:rPr lang="nl-NL" sz="1200" dirty="0">
                <a:solidFill>
                  <a:schemeClr val="tx1"/>
                </a:solidFill>
              </a:rPr>
              <a:t>Slimmer Samenwerken in de Wijk (IZA-wijkfonds) - Thebe, </a:t>
            </a:r>
            <a:r>
              <a:rPr lang="nl-NL" sz="1200" dirty="0" err="1">
                <a:solidFill>
                  <a:schemeClr val="tx1"/>
                </a:solidFill>
              </a:rPr>
              <a:t>Mijzo</a:t>
            </a:r>
            <a:r>
              <a:rPr lang="nl-NL" sz="1200" dirty="0">
                <a:solidFill>
                  <a:schemeClr val="tx1"/>
                </a:solidFill>
              </a:rPr>
              <a:t>, Surplus en De Wever samen met andere VVT-organisaties (goedgekeurd)</a:t>
            </a:r>
          </a:p>
          <a:p>
            <a:pPr marL="228600" indent="-228600" fontAlgn="t">
              <a:lnSpc>
                <a:spcPct val="115000"/>
              </a:lnSpc>
              <a:spcBef>
                <a:spcPts val="0"/>
              </a:spcBef>
              <a:spcAft>
                <a:spcPts val="0"/>
              </a:spcAft>
              <a:buAutoNum type="arabicParenR"/>
            </a:pPr>
            <a:r>
              <a:rPr lang="nl-NL" sz="1200" dirty="0">
                <a:solidFill>
                  <a:schemeClr val="tx1"/>
                </a:solidFill>
              </a:rPr>
              <a:t>Aanmeldportaal Wijkverpleging - Thebe , samen met Transmurale Zorg in West-Brabant (1e snelle toets goedgekeurd)</a:t>
            </a:r>
          </a:p>
          <a:p>
            <a:pPr marL="228600" indent="-228600" fontAlgn="t">
              <a:lnSpc>
                <a:spcPct val="115000"/>
              </a:lnSpc>
              <a:spcBef>
                <a:spcPts val="0"/>
              </a:spcBef>
              <a:spcAft>
                <a:spcPts val="0"/>
              </a:spcAft>
              <a:buAutoNum type="arabicParenR"/>
            </a:pPr>
            <a:r>
              <a:rPr lang="nl-NL" sz="1200" dirty="0">
                <a:solidFill>
                  <a:schemeClr val="tx1"/>
                </a:solidFill>
              </a:rPr>
              <a:t>De buurt als ecosysteem voor maatschappelijke gezondheidszorg gericht op ouderen - Buurtzorg en Thebe (e.a. aanbieders van wijkverpleging) (ingediend)</a:t>
            </a:r>
          </a:p>
          <a:p>
            <a:pPr marL="228600" indent="-228600" fontAlgn="t">
              <a:lnSpc>
                <a:spcPct val="115000"/>
              </a:lnSpc>
              <a:buFontTx/>
              <a:buAutoNum type="arabicParenR"/>
            </a:pPr>
            <a:r>
              <a:rPr lang="nl-NL" sz="1200" dirty="0">
                <a:solidFill>
                  <a:schemeClr val="tx1"/>
                </a:solidFill>
              </a:rPr>
              <a:t>Opschalen sociale en technologische innovaties </a:t>
            </a:r>
            <a:r>
              <a:rPr lang="nl-NL" sz="1200" dirty="0" err="1">
                <a:solidFill>
                  <a:schemeClr val="tx1"/>
                </a:solidFill>
              </a:rPr>
              <a:t>tbv</a:t>
            </a:r>
            <a:r>
              <a:rPr lang="nl-NL" sz="1200" dirty="0">
                <a:solidFill>
                  <a:schemeClr val="tx1"/>
                </a:solidFill>
              </a:rPr>
              <a:t> versterken zelfredzaamheid (</a:t>
            </a:r>
            <a:r>
              <a:rPr lang="nl-NL" sz="1200" dirty="0" err="1">
                <a:solidFill>
                  <a:schemeClr val="tx1"/>
                </a:solidFill>
              </a:rPr>
              <a:t>mbv</a:t>
            </a:r>
            <a:r>
              <a:rPr lang="nl-NL" sz="1200" dirty="0">
                <a:solidFill>
                  <a:schemeClr val="tx1"/>
                </a:solidFill>
              </a:rPr>
              <a:t> het concept “sprints”), </a:t>
            </a:r>
            <a:r>
              <a:rPr lang="nl-NL" sz="1200" dirty="0">
                <a:effectLst/>
                <a:latin typeface="+mj-lt"/>
                <a:ea typeface="Verdana"/>
                <a:cs typeface="Verdana" panose="020B0604030504040204" pitchFamily="34" charset="0"/>
              </a:rPr>
              <a:t>ZMBR en TMZ WB </a:t>
            </a:r>
            <a:r>
              <a:rPr lang="nl-NL" sz="1200" dirty="0">
                <a:solidFill>
                  <a:schemeClr val="tx1"/>
                </a:solidFill>
              </a:rPr>
              <a:t>(aanvraag snelle toets in voorbereiding)</a:t>
            </a: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endParaRPr lang="nl-NL" dirty="0"/>
          </a:p>
          <a:p>
            <a:endParaRPr lang="nl-NL" dirty="0"/>
          </a:p>
        </p:txBody>
      </p:sp>
      <p:sp>
        <p:nvSpPr>
          <p:cNvPr id="4" name="Slide Number Placeholder 3">
            <a:extLst>
              <a:ext uri="{FF2B5EF4-FFF2-40B4-BE49-F238E27FC236}">
                <a16:creationId xmlns:a16="http://schemas.microsoft.com/office/drawing/2014/main" id="{7F09CAF7-872F-189D-19C6-9DB1FC75F0E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1E3E8D7-1186-4BF6-BFF2-92DAFA29257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74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6757C-5772-2CA3-56F2-F7FD5E095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5361B-CF78-CF05-E9FF-883CF52093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6DA58-18FD-BBC0-63FD-015D262A98B2}"/>
              </a:ext>
            </a:extLst>
          </p:cNvPr>
          <p:cNvSpPr>
            <a:spLocks noGrp="1"/>
          </p:cNvSpPr>
          <p:nvPr>
            <p:ph type="body" idx="1"/>
          </p:nvPr>
        </p:nvSpPr>
        <p:spPr/>
        <p:txBody>
          <a:bodyPr/>
          <a:lstStyle/>
          <a:p>
            <a:pPr algn="l"/>
            <a:r>
              <a:rPr lang="nl-NL" sz="1200" dirty="0">
                <a:solidFill>
                  <a:schemeClr val="tx1"/>
                </a:solidFill>
              </a:rPr>
              <a:t>Afbeelding van goedgekeurde transformatieplannen:</a:t>
            </a:r>
          </a:p>
          <a:p>
            <a:pPr marL="228600" indent="-228600" algn="l">
              <a:buAutoNum type="arabicParenR"/>
            </a:pPr>
            <a:r>
              <a:rPr lang="nl-NL" sz="1200" dirty="0">
                <a:solidFill>
                  <a:schemeClr val="tx1"/>
                </a:solidFill>
              </a:rPr>
              <a:t>ETZ  digitale transformatie</a:t>
            </a:r>
          </a:p>
          <a:p>
            <a:pPr marL="228600" indent="-228600" fontAlgn="t">
              <a:lnSpc>
                <a:spcPct val="115000"/>
              </a:lnSpc>
              <a:spcBef>
                <a:spcPts val="0"/>
              </a:spcBef>
              <a:spcAft>
                <a:spcPts val="0"/>
              </a:spcAft>
              <a:buAutoNum type="arabicParenR"/>
            </a:pPr>
            <a:r>
              <a:rPr lang="nl-NL" sz="1200" dirty="0">
                <a:solidFill>
                  <a:schemeClr val="tx1"/>
                </a:solidFill>
              </a:rPr>
              <a:t>Toegankelijke mentale gezondheidszorg (past bij thema mentale gezondheid) - GGZ </a:t>
            </a:r>
            <a:r>
              <a:rPr lang="nl-NL" sz="1200" dirty="0" err="1">
                <a:solidFill>
                  <a:schemeClr val="tx1"/>
                </a:solidFill>
              </a:rPr>
              <a:t>Breburg</a:t>
            </a:r>
            <a:r>
              <a:rPr lang="nl-NL" sz="1200" dirty="0">
                <a:solidFill>
                  <a:schemeClr val="tx1"/>
                </a:solidFill>
              </a:rPr>
              <a:t> samen met partners (o.a. Huisartsen, sociaal domein) – 1</a:t>
            </a:r>
            <a:r>
              <a:rPr lang="nl-NL" sz="1200" baseline="30000" dirty="0">
                <a:solidFill>
                  <a:schemeClr val="tx1"/>
                </a:solidFill>
              </a:rPr>
              <a:t>e</a:t>
            </a:r>
            <a:r>
              <a:rPr lang="nl-NL" sz="1200" dirty="0">
                <a:solidFill>
                  <a:schemeClr val="tx1"/>
                </a:solidFill>
              </a:rPr>
              <a:t> snelle toets goedgekeurd?</a:t>
            </a:r>
          </a:p>
          <a:p>
            <a:pPr marL="228600" indent="-228600" fontAlgn="t">
              <a:lnSpc>
                <a:spcPct val="115000"/>
              </a:lnSpc>
              <a:spcBef>
                <a:spcPts val="0"/>
              </a:spcBef>
              <a:spcAft>
                <a:spcPts val="0"/>
              </a:spcAft>
              <a:buAutoNum type="arabicParenR"/>
            </a:pPr>
            <a:r>
              <a:rPr lang="nl-NL" sz="1200" dirty="0">
                <a:solidFill>
                  <a:schemeClr val="tx1"/>
                </a:solidFill>
              </a:rPr>
              <a:t>Slimmer Samenwerken in de Wijk (IZA-wijkfonds) - Thebe, </a:t>
            </a:r>
            <a:r>
              <a:rPr lang="nl-NL" sz="1200" dirty="0" err="1">
                <a:solidFill>
                  <a:schemeClr val="tx1"/>
                </a:solidFill>
              </a:rPr>
              <a:t>Mijzo</a:t>
            </a:r>
            <a:r>
              <a:rPr lang="nl-NL" sz="1200" dirty="0">
                <a:solidFill>
                  <a:schemeClr val="tx1"/>
                </a:solidFill>
              </a:rPr>
              <a:t>, Surplus en De Wever samen met andere VVT-organisaties (goedgekeurd)</a:t>
            </a:r>
          </a:p>
          <a:p>
            <a:pPr marL="228600" indent="-228600" fontAlgn="t">
              <a:lnSpc>
                <a:spcPct val="115000"/>
              </a:lnSpc>
              <a:spcBef>
                <a:spcPts val="0"/>
              </a:spcBef>
              <a:spcAft>
                <a:spcPts val="0"/>
              </a:spcAft>
              <a:buAutoNum type="arabicParenR"/>
            </a:pPr>
            <a:r>
              <a:rPr lang="nl-NL" sz="1200" dirty="0">
                <a:solidFill>
                  <a:schemeClr val="tx1"/>
                </a:solidFill>
              </a:rPr>
              <a:t>Aanmeldportaal Wijkverpleging - Thebe , samen met Transmurale Zorg in West-Brabant (1e snelle toets goedgekeurd)</a:t>
            </a:r>
          </a:p>
          <a:p>
            <a:pPr marL="228600" indent="-228600" fontAlgn="t">
              <a:lnSpc>
                <a:spcPct val="115000"/>
              </a:lnSpc>
              <a:spcBef>
                <a:spcPts val="0"/>
              </a:spcBef>
              <a:spcAft>
                <a:spcPts val="0"/>
              </a:spcAft>
              <a:buAutoNum type="arabicParenR"/>
            </a:pPr>
            <a:r>
              <a:rPr lang="nl-NL" sz="1200" dirty="0">
                <a:solidFill>
                  <a:schemeClr val="tx1"/>
                </a:solidFill>
              </a:rPr>
              <a:t>De buurt als ecosysteem voor maatschappelijke gezondheidszorg gericht op ouderen - Buurtzorg en Thebe (e.a. aanbieders van wijkverpleging) (ingediend)</a:t>
            </a:r>
          </a:p>
          <a:p>
            <a:pPr marL="228600" indent="-228600" fontAlgn="t">
              <a:lnSpc>
                <a:spcPct val="115000"/>
              </a:lnSpc>
              <a:buFontTx/>
              <a:buAutoNum type="arabicParenR"/>
            </a:pPr>
            <a:r>
              <a:rPr lang="nl-NL" sz="1200" dirty="0">
                <a:solidFill>
                  <a:schemeClr val="tx1"/>
                </a:solidFill>
              </a:rPr>
              <a:t>Opschalen sociale en technologische innovaties </a:t>
            </a:r>
            <a:r>
              <a:rPr lang="nl-NL" sz="1200" dirty="0" err="1">
                <a:solidFill>
                  <a:schemeClr val="tx1"/>
                </a:solidFill>
              </a:rPr>
              <a:t>tbv</a:t>
            </a:r>
            <a:r>
              <a:rPr lang="nl-NL" sz="1200" dirty="0">
                <a:solidFill>
                  <a:schemeClr val="tx1"/>
                </a:solidFill>
              </a:rPr>
              <a:t> versterken zelfredzaamheid (</a:t>
            </a:r>
            <a:r>
              <a:rPr lang="nl-NL" sz="1200" dirty="0" err="1">
                <a:solidFill>
                  <a:schemeClr val="tx1"/>
                </a:solidFill>
              </a:rPr>
              <a:t>mbv</a:t>
            </a:r>
            <a:r>
              <a:rPr lang="nl-NL" sz="1200" dirty="0">
                <a:solidFill>
                  <a:schemeClr val="tx1"/>
                </a:solidFill>
              </a:rPr>
              <a:t> het concept “sprints”), </a:t>
            </a:r>
            <a:r>
              <a:rPr lang="nl-NL" sz="1200" dirty="0">
                <a:effectLst/>
                <a:latin typeface="+mj-lt"/>
                <a:ea typeface="Verdana"/>
                <a:cs typeface="Verdana" panose="020B0604030504040204" pitchFamily="34" charset="0"/>
              </a:rPr>
              <a:t>ZMBR en TMZ WB </a:t>
            </a:r>
            <a:r>
              <a:rPr lang="nl-NL" sz="1200" dirty="0">
                <a:solidFill>
                  <a:schemeClr val="tx1"/>
                </a:solidFill>
              </a:rPr>
              <a:t>(aanvraag snelle toets in voorbereiding)</a:t>
            </a: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endParaRPr lang="nl-NL" dirty="0"/>
          </a:p>
          <a:p>
            <a:endParaRPr lang="nl-NL" dirty="0"/>
          </a:p>
        </p:txBody>
      </p:sp>
      <p:sp>
        <p:nvSpPr>
          <p:cNvPr id="4" name="Slide Number Placeholder 3">
            <a:extLst>
              <a:ext uri="{FF2B5EF4-FFF2-40B4-BE49-F238E27FC236}">
                <a16:creationId xmlns:a16="http://schemas.microsoft.com/office/drawing/2014/main" id="{B348AE70-7518-4B4C-EA5C-4C5B1389E4CD}"/>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1E3E8D7-1186-4BF6-BFF2-92DAFA29257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799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A167A-EF13-F910-2CB6-D20E97410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D09F0-0E71-8B3D-0BB3-9341BAA3E3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8D17A-9C9B-ACD3-E5DA-E25702EDFD9D}"/>
              </a:ext>
            </a:extLst>
          </p:cNvPr>
          <p:cNvSpPr>
            <a:spLocks noGrp="1"/>
          </p:cNvSpPr>
          <p:nvPr>
            <p:ph type="body" idx="1"/>
          </p:nvPr>
        </p:nvSpPr>
        <p:spPr/>
        <p:txBody>
          <a:bodyPr/>
          <a:lstStyle/>
          <a:p>
            <a:pPr algn="l"/>
            <a:r>
              <a:rPr lang="nl-NL" sz="1200" dirty="0">
                <a:solidFill>
                  <a:schemeClr val="tx1"/>
                </a:solidFill>
              </a:rPr>
              <a:t>Afbeelding van goedgekeurde transformatieplannen:</a:t>
            </a:r>
          </a:p>
          <a:p>
            <a:pPr marL="228600" indent="-228600" algn="l">
              <a:buAutoNum type="arabicParenR"/>
            </a:pPr>
            <a:r>
              <a:rPr lang="nl-NL" sz="1200" dirty="0">
                <a:solidFill>
                  <a:schemeClr val="tx1"/>
                </a:solidFill>
              </a:rPr>
              <a:t>ETZ  digitale transformatie</a:t>
            </a:r>
          </a:p>
          <a:p>
            <a:pPr marL="228600" indent="-228600" fontAlgn="t">
              <a:lnSpc>
                <a:spcPct val="115000"/>
              </a:lnSpc>
              <a:spcBef>
                <a:spcPts val="0"/>
              </a:spcBef>
              <a:spcAft>
                <a:spcPts val="0"/>
              </a:spcAft>
              <a:buAutoNum type="arabicParenR"/>
            </a:pPr>
            <a:r>
              <a:rPr lang="nl-NL" sz="1200" dirty="0">
                <a:solidFill>
                  <a:schemeClr val="tx1"/>
                </a:solidFill>
              </a:rPr>
              <a:t>Toegankelijke mentale gezondheidszorg (past bij thema mentale gezondheid) - GGZ </a:t>
            </a:r>
            <a:r>
              <a:rPr lang="nl-NL" sz="1200" dirty="0" err="1">
                <a:solidFill>
                  <a:schemeClr val="tx1"/>
                </a:solidFill>
              </a:rPr>
              <a:t>Breburg</a:t>
            </a:r>
            <a:r>
              <a:rPr lang="nl-NL" sz="1200" dirty="0">
                <a:solidFill>
                  <a:schemeClr val="tx1"/>
                </a:solidFill>
              </a:rPr>
              <a:t> samen met partners (o.a. Huisartsen, sociaal domein) – 1</a:t>
            </a:r>
            <a:r>
              <a:rPr lang="nl-NL" sz="1200" baseline="30000" dirty="0">
                <a:solidFill>
                  <a:schemeClr val="tx1"/>
                </a:solidFill>
              </a:rPr>
              <a:t>e</a:t>
            </a:r>
            <a:r>
              <a:rPr lang="nl-NL" sz="1200" dirty="0">
                <a:solidFill>
                  <a:schemeClr val="tx1"/>
                </a:solidFill>
              </a:rPr>
              <a:t> snelle toets goedgekeurd?</a:t>
            </a:r>
          </a:p>
          <a:p>
            <a:pPr marL="228600" indent="-228600" fontAlgn="t">
              <a:lnSpc>
                <a:spcPct val="115000"/>
              </a:lnSpc>
              <a:spcBef>
                <a:spcPts val="0"/>
              </a:spcBef>
              <a:spcAft>
                <a:spcPts val="0"/>
              </a:spcAft>
              <a:buAutoNum type="arabicParenR"/>
            </a:pPr>
            <a:r>
              <a:rPr lang="nl-NL" sz="1200" dirty="0">
                <a:solidFill>
                  <a:schemeClr val="tx1"/>
                </a:solidFill>
              </a:rPr>
              <a:t>Slimmer Samenwerken in de Wijk (IZA-wijkfonds) - Thebe, </a:t>
            </a:r>
            <a:r>
              <a:rPr lang="nl-NL" sz="1200" dirty="0" err="1">
                <a:solidFill>
                  <a:schemeClr val="tx1"/>
                </a:solidFill>
              </a:rPr>
              <a:t>Mijzo</a:t>
            </a:r>
            <a:r>
              <a:rPr lang="nl-NL" sz="1200" dirty="0">
                <a:solidFill>
                  <a:schemeClr val="tx1"/>
                </a:solidFill>
              </a:rPr>
              <a:t>, Surplus en De Wever samen met andere VVT-organisaties (goedgekeurd)</a:t>
            </a:r>
          </a:p>
          <a:p>
            <a:pPr marL="228600" indent="-228600" fontAlgn="t">
              <a:lnSpc>
                <a:spcPct val="115000"/>
              </a:lnSpc>
              <a:spcBef>
                <a:spcPts val="0"/>
              </a:spcBef>
              <a:spcAft>
                <a:spcPts val="0"/>
              </a:spcAft>
              <a:buAutoNum type="arabicParenR"/>
            </a:pPr>
            <a:r>
              <a:rPr lang="nl-NL" sz="1200" dirty="0">
                <a:solidFill>
                  <a:schemeClr val="tx1"/>
                </a:solidFill>
              </a:rPr>
              <a:t>Aanmeldportaal Wijkverpleging - Thebe , samen met Transmurale Zorg in West-Brabant (1e snelle toets goedgekeurd)</a:t>
            </a:r>
          </a:p>
          <a:p>
            <a:pPr marL="228600" indent="-228600" fontAlgn="t">
              <a:lnSpc>
                <a:spcPct val="115000"/>
              </a:lnSpc>
              <a:spcBef>
                <a:spcPts val="0"/>
              </a:spcBef>
              <a:spcAft>
                <a:spcPts val="0"/>
              </a:spcAft>
              <a:buAutoNum type="arabicParenR"/>
            </a:pPr>
            <a:r>
              <a:rPr lang="nl-NL" sz="1200" dirty="0">
                <a:solidFill>
                  <a:schemeClr val="tx1"/>
                </a:solidFill>
              </a:rPr>
              <a:t>De buurt als ecosysteem voor maatschappelijke gezondheidszorg gericht op ouderen - Buurtzorg en Thebe (e.a. aanbieders van wijkverpleging) (ingediend)</a:t>
            </a:r>
          </a:p>
          <a:p>
            <a:pPr marL="228600" indent="-228600" fontAlgn="t">
              <a:lnSpc>
                <a:spcPct val="115000"/>
              </a:lnSpc>
              <a:buFontTx/>
              <a:buAutoNum type="arabicParenR"/>
            </a:pPr>
            <a:r>
              <a:rPr lang="nl-NL" sz="1200" dirty="0">
                <a:solidFill>
                  <a:schemeClr val="tx1"/>
                </a:solidFill>
              </a:rPr>
              <a:t>Opschalen sociale en technologische innovaties </a:t>
            </a:r>
            <a:r>
              <a:rPr lang="nl-NL" sz="1200" dirty="0" err="1">
                <a:solidFill>
                  <a:schemeClr val="tx1"/>
                </a:solidFill>
              </a:rPr>
              <a:t>tbv</a:t>
            </a:r>
            <a:r>
              <a:rPr lang="nl-NL" sz="1200" dirty="0">
                <a:solidFill>
                  <a:schemeClr val="tx1"/>
                </a:solidFill>
              </a:rPr>
              <a:t> versterken zelfredzaamheid (</a:t>
            </a:r>
            <a:r>
              <a:rPr lang="nl-NL" sz="1200" dirty="0" err="1">
                <a:solidFill>
                  <a:schemeClr val="tx1"/>
                </a:solidFill>
              </a:rPr>
              <a:t>mbv</a:t>
            </a:r>
            <a:r>
              <a:rPr lang="nl-NL" sz="1200" dirty="0">
                <a:solidFill>
                  <a:schemeClr val="tx1"/>
                </a:solidFill>
              </a:rPr>
              <a:t> het concept “sprints”), </a:t>
            </a:r>
            <a:r>
              <a:rPr lang="nl-NL" sz="1200" dirty="0">
                <a:effectLst/>
                <a:latin typeface="+mj-lt"/>
                <a:ea typeface="Verdana"/>
                <a:cs typeface="Verdana" panose="020B0604030504040204" pitchFamily="34" charset="0"/>
              </a:rPr>
              <a:t>ZMBR en TMZ WB </a:t>
            </a:r>
            <a:r>
              <a:rPr lang="nl-NL" sz="1200" dirty="0">
                <a:solidFill>
                  <a:schemeClr val="tx1"/>
                </a:solidFill>
              </a:rPr>
              <a:t>(aanvraag snelle toets in voorbereiding)</a:t>
            </a: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endParaRPr lang="nl-NL" dirty="0"/>
          </a:p>
          <a:p>
            <a:endParaRPr lang="nl-NL" dirty="0"/>
          </a:p>
        </p:txBody>
      </p:sp>
      <p:sp>
        <p:nvSpPr>
          <p:cNvPr id="4" name="Slide Number Placeholder 3">
            <a:extLst>
              <a:ext uri="{FF2B5EF4-FFF2-40B4-BE49-F238E27FC236}">
                <a16:creationId xmlns:a16="http://schemas.microsoft.com/office/drawing/2014/main" id="{EBDC9A5A-E960-6490-2872-AAD0DB8F105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1E3E8D7-1186-4BF6-BFF2-92DAFA29257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3F2BC-45EA-E6C8-BD14-01ED10A9D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534FF-651E-5FFF-82AD-F5BE9A8E2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EADF2-F8E2-62D1-3CDE-68004C2C1FB6}"/>
              </a:ext>
            </a:extLst>
          </p:cNvPr>
          <p:cNvSpPr>
            <a:spLocks noGrp="1"/>
          </p:cNvSpPr>
          <p:nvPr>
            <p:ph type="body" idx="1"/>
          </p:nvPr>
        </p:nvSpPr>
        <p:spPr/>
        <p:txBody>
          <a:bodyPr/>
          <a:lstStyle/>
          <a:p>
            <a:pPr algn="l"/>
            <a:r>
              <a:rPr lang="nl-NL" sz="1200" dirty="0">
                <a:solidFill>
                  <a:schemeClr val="tx1"/>
                </a:solidFill>
              </a:rPr>
              <a:t>Afbeelding van goedgekeurde transformatieplannen:</a:t>
            </a:r>
          </a:p>
          <a:p>
            <a:pPr marL="228600" indent="-228600" algn="l">
              <a:buAutoNum type="arabicParenR"/>
            </a:pPr>
            <a:r>
              <a:rPr lang="nl-NL" sz="1200" dirty="0">
                <a:solidFill>
                  <a:schemeClr val="tx1"/>
                </a:solidFill>
              </a:rPr>
              <a:t>ETZ  digitale transformatie</a:t>
            </a:r>
          </a:p>
          <a:p>
            <a:pPr marL="228600" indent="-228600" fontAlgn="t">
              <a:lnSpc>
                <a:spcPct val="115000"/>
              </a:lnSpc>
              <a:spcBef>
                <a:spcPts val="0"/>
              </a:spcBef>
              <a:spcAft>
                <a:spcPts val="0"/>
              </a:spcAft>
              <a:buAutoNum type="arabicParenR"/>
            </a:pPr>
            <a:r>
              <a:rPr lang="nl-NL" sz="1200" dirty="0">
                <a:solidFill>
                  <a:schemeClr val="tx1"/>
                </a:solidFill>
              </a:rPr>
              <a:t>Toegankelijke mentale gezondheidszorg (past bij thema mentale gezondheid) - GGZ </a:t>
            </a:r>
            <a:r>
              <a:rPr lang="nl-NL" sz="1200" dirty="0" err="1">
                <a:solidFill>
                  <a:schemeClr val="tx1"/>
                </a:solidFill>
              </a:rPr>
              <a:t>Breburg</a:t>
            </a:r>
            <a:r>
              <a:rPr lang="nl-NL" sz="1200" dirty="0">
                <a:solidFill>
                  <a:schemeClr val="tx1"/>
                </a:solidFill>
              </a:rPr>
              <a:t> samen met partners (o.a. Huisartsen, sociaal domein) – 1</a:t>
            </a:r>
            <a:r>
              <a:rPr lang="nl-NL" sz="1200" baseline="30000" dirty="0">
                <a:solidFill>
                  <a:schemeClr val="tx1"/>
                </a:solidFill>
              </a:rPr>
              <a:t>e</a:t>
            </a:r>
            <a:r>
              <a:rPr lang="nl-NL" sz="1200" dirty="0">
                <a:solidFill>
                  <a:schemeClr val="tx1"/>
                </a:solidFill>
              </a:rPr>
              <a:t> snelle toets goedgekeurd?</a:t>
            </a:r>
          </a:p>
          <a:p>
            <a:pPr marL="228600" indent="-228600" fontAlgn="t">
              <a:lnSpc>
                <a:spcPct val="115000"/>
              </a:lnSpc>
              <a:spcBef>
                <a:spcPts val="0"/>
              </a:spcBef>
              <a:spcAft>
                <a:spcPts val="0"/>
              </a:spcAft>
              <a:buAutoNum type="arabicParenR"/>
            </a:pPr>
            <a:r>
              <a:rPr lang="nl-NL" sz="1200" dirty="0">
                <a:solidFill>
                  <a:schemeClr val="tx1"/>
                </a:solidFill>
              </a:rPr>
              <a:t>Slimmer Samenwerken in de Wijk (IZA-wijkfonds) - Thebe, </a:t>
            </a:r>
            <a:r>
              <a:rPr lang="nl-NL" sz="1200" dirty="0" err="1">
                <a:solidFill>
                  <a:schemeClr val="tx1"/>
                </a:solidFill>
              </a:rPr>
              <a:t>Mijzo</a:t>
            </a:r>
            <a:r>
              <a:rPr lang="nl-NL" sz="1200" dirty="0">
                <a:solidFill>
                  <a:schemeClr val="tx1"/>
                </a:solidFill>
              </a:rPr>
              <a:t>, Surplus en De Wever samen met andere VVT-organisaties (goedgekeurd)</a:t>
            </a:r>
          </a:p>
          <a:p>
            <a:pPr marL="228600" indent="-228600" fontAlgn="t">
              <a:lnSpc>
                <a:spcPct val="115000"/>
              </a:lnSpc>
              <a:spcBef>
                <a:spcPts val="0"/>
              </a:spcBef>
              <a:spcAft>
                <a:spcPts val="0"/>
              </a:spcAft>
              <a:buAutoNum type="arabicParenR"/>
            </a:pPr>
            <a:r>
              <a:rPr lang="nl-NL" sz="1200" dirty="0">
                <a:solidFill>
                  <a:schemeClr val="tx1"/>
                </a:solidFill>
              </a:rPr>
              <a:t>Aanmeldportaal Wijkverpleging - Thebe , samen met Transmurale Zorg in West-Brabant (1e snelle toets goedgekeurd)</a:t>
            </a:r>
          </a:p>
          <a:p>
            <a:pPr marL="228600" indent="-228600" fontAlgn="t">
              <a:lnSpc>
                <a:spcPct val="115000"/>
              </a:lnSpc>
              <a:spcBef>
                <a:spcPts val="0"/>
              </a:spcBef>
              <a:spcAft>
                <a:spcPts val="0"/>
              </a:spcAft>
              <a:buAutoNum type="arabicParenR"/>
            </a:pPr>
            <a:r>
              <a:rPr lang="nl-NL" sz="1200" dirty="0">
                <a:solidFill>
                  <a:schemeClr val="tx1"/>
                </a:solidFill>
              </a:rPr>
              <a:t>De buurt als ecosysteem voor maatschappelijke gezondheidszorg gericht op ouderen - Buurtzorg en Thebe (e.a. aanbieders van wijkverpleging) (ingediend)</a:t>
            </a:r>
          </a:p>
          <a:p>
            <a:pPr marL="228600" indent="-228600" fontAlgn="t">
              <a:lnSpc>
                <a:spcPct val="115000"/>
              </a:lnSpc>
              <a:buFontTx/>
              <a:buAutoNum type="arabicParenR"/>
            </a:pPr>
            <a:r>
              <a:rPr lang="nl-NL" sz="1200" dirty="0">
                <a:solidFill>
                  <a:schemeClr val="tx1"/>
                </a:solidFill>
              </a:rPr>
              <a:t>Opschalen sociale en technologische innovaties </a:t>
            </a:r>
            <a:r>
              <a:rPr lang="nl-NL" sz="1200" dirty="0" err="1">
                <a:solidFill>
                  <a:schemeClr val="tx1"/>
                </a:solidFill>
              </a:rPr>
              <a:t>tbv</a:t>
            </a:r>
            <a:r>
              <a:rPr lang="nl-NL" sz="1200" dirty="0">
                <a:solidFill>
                  <a:schemeClr val="tx1"/>
                </a:solidFill>
              </a:rPr>
              <a:t> versterken zelfredzaamheid (</a:t>
            </a:r>
            <a:r>
              <a:rPr lang="nl-NL" sz="1200" dirty="0" err="1">
                <a:solidFill>
                  <a:schemeClr val="tx1"/>
                </a:solidFill>
              </a:rPr>
              <a:t>mbv</a:t>
            </a:r>
            <a:r>
              <a:rPr lang="nl-NL" sz="1200" dirty="0">
                <a:solidFill>
                  <a:schemeClr val="tx1"/>
                </a:solidFill>
              </a:rPr>
              <a:t> het concept “sprints”), </a:t>
            </a:r>
            <a:r>
              <a:rPr lang="nl-NL" sz="1200" dirty="0">
                <a:effectLst/>
                <a:latin typeface="+mj-lt"/>
                <a:ea typeface="Verdana"/>
                <a:cs typeface="Verdana" panose="020B0604030504040204" pitchFamily="34" charset="0"/>
              </a:rPr>
              <a:t>ZMBR en TMZ WB </a:t>
            </a:r>
            <a:r>
              <a:rPr lang="nl-NL" sz="1200" dirty="0">
                <a:solidFill>
                  <a:schemeClr val="tx1"/>
                </a:solidFill>
              </a:rPr>
              <a:t>(aanvraag snelle toets in voorbereiding)</a:t>
            </a: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endParaRPr lang="nl-NL" dirty="0"/>
          </a:p>
          <a:p>
            <a:endParaRPr lang="nl-NL" dirty="0"/>
          </a:p>
        </p:txBody>
      </p:sp>
      <p:sp>
        <p:nvSpPr>
          <p:cNvPr id="4" name="Slide Number Placeholder 3">
            <a:extLst>
              <a:ext uri="{FF2B5EF4-FFF2-40B4-BE49-F238E27FC236}">
                <a16:creationId xmlns:a16="http://schemas.microsoft.com/office/drawing/2014/main" id="{2474F7AC-61A4-7C86-BD4F-A803F4B5414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1E3E8D7-1186-4BF6-BFF2-92DAFA29257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543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Elsbeth: afspraak in de keten om </a:t>
            </a:r>
            <a:r>
              <a:rPr lang="nl-NL" dirty="0" err="1"/>
              <a:t>mn</a:t>
            </a:r>
            <a:r>
              <a:rPr lang="nl-NL" dirty="0"/>
              <a:t> in te zetten op…</a:t>
            </a:r>
          </a:p>
          <a:p>
            <a:endParaRPr lang="nl-NL" dirty="0"/>
          </a:p>
          <a:p>
            <a:pPr marL="0" indent="0">
              <a:buFontTx/>
              <a:buNone/>
            </a:pPr>
            <a:r>
              <a:rPr lang="nl-NL" dirty="0"/>
              <a:t>eerste deel van deze bijeenkomst:  wat doen we al op deze thema’s, welke belemmeringen worden ervaren en welke successen al gevierd kunnen worden, om jullie te inspireren om vervolgens zelf aan de slag te gaan waarbij we jullie graag faciliteren. </a:t>
            </a:r>
          </a:p>
          <a:p>
            <a:pPr marL="0" indent="0">
              <a:buFontTx/>
              <a:buNone/>
            </a:pPr>
            <a:r>
              <a:rPr lang="nl-NL" dirty="0"/>
              <a:t>2</a:t>
            </a:r>
            <a:r>
              <a:rPr lang="nl-NL" baseline="30000" dirty="0"/>
              <a:t>e</a:t>
            </a:r>
            <a:r>
              <a:rPr lang="nl-NL" dirty="0"/>
              <a:t> deel: ervaren belemmeringen </a:t>
            </a:r>
          </a:p>
          <a:p>
            <a:pPr marL="0" indent="0">
              <a:buFontTx/>
              <a:buNone/>
            </a:pPr>
            <a:endParaRPr lang="nl-NL" dirty="0"/>
          </a:p>
          <a:p>
            <a:pPr marL="0" indent="0">
              <a:buFontTx/>
              <a:buNone/>
            </a:pPr>
            <a:r>
              <a:rPr lang="nl-NL" dirty="0"/>
              <a:t>Uitnodiging tot stellen van vragen!!</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599CD9-3551-B846-AB2D-2087DF797B1F}" type="slidenum">
              <a:rPr kumimoji="0" lang="nl-NL" sz="13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l-NL" sz="13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789506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2932836-0997-4BBD-83E4-BE88DA41538D}" type="slidenum">
              <a:rPr lang="nl-NL" smtClean="0"/>
              <a:t>20</a:t>
            </a:fld>
            <a:endParaRPr lang="nl-NL"/>
          </a:p>
        </p:txBody>
      </p:sp>
    </p:spTree>
    <p:extLst>
      <p:ext uri="{BB962C8B-B14F-4D97-AF65-F5344CB8AC3E}">
        <p14:creationId xmlns:p14="http://schemas.microsoft.com/office/powerpoint/2010/main" val="2688816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56EF015-D416-43C9-837D-078ACD6BB1D1}" type="slidenum">
              <a:rPr lang="nl-NL" smtClean="0"/>
              <a:t>21</a:t>
            </a:fld>
            <a:endParaRPr lang="nl-NL"/>
          </a:p>
        </p:txBody>
      </p:sp>
    </p:spTree>
    <p:extLst>
      <p:ext uri="{BB962C8B-B14F-4D97-AF65-F5344CB8AC3E}">
        <p14:creationId xmlns:p14="http://schemas.microsoft.com/office/powerpoint/2010/main" val="2177123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01E3E8D7-1186-4BF6-BFF2-92DAFA29257B}" type="slidenum">
              <a:rPr lang="nl-NL" smtClean="0"/>
              <a:t>22</a:t>
            </a:fld>
            <a:endParaRPr lang="nl-NL"/>
          </a:p>
        </p:txBody>
      </p:sp>
    </p:spTree>
    <p:extLst>
      <p:ext uri="{BB962C8B-B14F-4D97-AF65-F5344CB8AC3E}">
        <p14:creationId xmlns:p14="http://schemas.microsoft.com/office/powerpoint/2010/main" val="590992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01E3E8D7-1186-4BF6-BFF2-92DAFA29257B}" type="slidenum">
              <a:rPr lang="nl-NL" smtClean="0"/>
              <a:t>2</a:t>
            </a:fld>
            <a:endParaRPr lang="nl-NL"/>
          </a:p>
        </p:txBody>
      </p:sp>
    </p:spTree>
    <p:extLst>
      <p:ext uri="{BB962C8B-B14F-4D97-AF65-F5344CB8AC3E}">
        <p14:creationId xmlns:p14="http://schemas.microsoft.com/office/powerpoint/2010/main" val="3101840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01E3E8D7-1186-4BF6-BFF2-92DAFA29257B}" type="slidenum">
              <a:rPr lang="nl-NL" smtClean="0"/>
              <a:t>28</a:t>
            </a:fld>
            <a:endParaRPr lang="nl-NL"/>
          </a:p>
        </p:txBody>
      </p:sp>
    </p:spTree>
    <p:extLst>
      <p:ext uri="{BB962C8B-B14F-4D97-AF65-F5344CB8AC3E}">
        <p14:creationId xmlns:p14="http://schemas.microsoft.com/office/powerpoint/2010/main" val="24641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01E3E8D7-1186-4BF6-BFF2-92DAFA29257B}" type="slidenum">
              <a:rPr lang="nl-NL" smtClean="0"/>
              <a:t>29</a:t>
            </a:fld>
            <a:endParaRPr lang="nl-NL"/>
          </a:p>
        </p:txBody>
      </p:sp>
    </p:spTree>
    <p:extLst>
      <p:ext uri="{BB962C8B-B14F-4D97-AF65-F5344CB8AC3E}">
        <p14:creationId xmlns:p14="http://schemas.microsoft.com/office/powerpoint/2010/main" val="688562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01E3E8D7-1186-4BF6-BFF2-92DAFA29257B}" type="slidenum">
              <a:rPr lang="nl-NL" smtClean="0"/>
              <a:t>3</a:t>
            </a:fld>
            <a:endParaRPr lang="nl-NL"/>
          </a:p>
        </p:txBody>
      </p:sp>
    </p:spTree>
    <p:extLst>
      <p:ext uri="{BB962C8B-B14F-4D97-AF65-F5344CB8AC3E}">
        <p14:creationId xmlns:p14="http://schemas.microsoft.com/office/powerpoint/2010/main" val="24181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01E3E8D7-1186-4BF6-BFF2-92DAFA29257B}" type="slidenum">
              <a:rPr lang="nl-NL" smtClean="0"/>
              <a:t>4</a:t>
            </a:fld>
            <a:endParaRPr lang="nl-NL"/>
          </a:p>
        </p:txBody>
      </p:sp>
    </p:spTree>
    <p:extLst>
      <p:ext uri="{BB962C8B-B14F-4D97-AF65-F5344CB8AC3E}">
        <p14:creationId xmlns:p14="http://schemas.microsoft.com/office/powerpoint/2010/main" val="633832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01E3E8D7-1186-4BF6-BFF2-92DAFA29257B}" type="slidenum">
              <a:rPr lang="nl-NL" smtClean="0"/>
              <a:t>6</a:t>
            </a:fld>
            <a:endParaRPr lang="nl-NL"/>
          </a:p>
        </p:txBody>
      </p:sp>
    </p:spTree>
    <p:extLst>
      <p:ext uri="{BB962C8B-B14F-4D97-AF65-F5344CB8AC3E}">
        <p14:creationId xmlns:p14="http://schemas.microsoft.com/office/powerpoint/2010/main" val="4133787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01E3E8D7-1186-4BF6-BFF2-92DAFA29257B}" type="slidenum">
              <a:rPr lang="nl-NL" smtClean="0"/>
              <a:t>7</a:t>
            </a:fld>
            <a:endParaRPr lang="nl-NL"/>
          </a:p>
        </p:txBody>
      </p:sp>
    </p:spTree>
    <p:extLst>
      <p:ext uri="{BB962C8B-B14F-4D97-AF65-F5344CB8AC3E}">
        <p14:creationId xmlns:p14="http://schemas.microsoft.com/office/powerpoint/2010/main" val="2811370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01E3E8D7-1186-4BF6-BFF2-92DAFA29257B}" type="slidenum">
              <a:rPr lang="nl-NL" smtClean="0"/>
              <a:t>8</a:t>
            </a:fld>
            <a:endParaRPr lang="nl-NL"/>
          </a:p>
        </p:txBody>
      </p:sp>
    </p:spTree>
    <p:extLst>
      <p:ext uri="{BB962C8B-B14F-4D97-AF65-F5344CB8AC3E}">
        <p14:creationId xmlns:p14="http://schemas.microsoft.com/office/powerpoint/2010/main" val="841886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200" dirty="0">
                <a:solidFill>
                  <a:schemeClr val="tx1"/>
                </a:solidFill>
              </a:rPr>
              <a:t>Afbeelding van goedgekeurde transformatieplannen:</a:t>
            </a:r>
          </a:p>
          <a:p>
            <a:pPr marL="228600" indent="-228600" algn="l">
              <a:buAutoNum type="arabicParenR"/>
            </a:pPr>
            <a:r>
              <a:rPr lang="nl-NL" sz="1200" dirty="0">
                <a:solidFill>
                  <a:schemeClr val="tx1"/>
                </a:solidFill>
              </a:rPr>
              <a:t>ETZ  digitale transformatie</a:t>
            </a:r>
          </a:p>
          <a:p>
            <a:pPr marL="228600" indent="-228600" fontAlgn="t">
              <a:lnSpc>
                <a:spcPct val="115000"/>
              </a:lnSpc>
              <a:spcBef>
                <a:spcPts val="0"/>
              </a:spcBef>
              <a:spcAft>
                <a:spcPts val="0"/>
              </a:spcAft>
              <a:buAutoNum type="arabicParenR"/>
            </a:pPr>
            <a:r>
              <a:rPr lang="nl-NL" sz="1200" dirty="0">
                <a:solidFill>
                  <a:schemeClr val="tx1"/>
                </a:solidFill>
              </a:rPr>
              <a:t>Toegankelijke mentale gezondheidszorg (past bij thema mentale gezondheid) - GGZ </a:t>
            </a:r>
            <a:r>
              <a:rPr lang="nl-NL" sz="1200" dirty="0" err="1">
                <a:solidFill>
                  <a:schemeClr val="tx1"/>
                </a:solidFill>
              </a:rPr>
              <a:t>Breburg</a:t>
            </a:r>
            <a:r>
              <a:rPr lang="nl-NL" sz="1200" dirty="0">
                <a:solidFill>
                  <a:schemeClr val="tx1"/>
                </a:solidFill>
              </a:rPr>
              <a:t> samen met partners (o.a. Huisartsen, sociaal domein) – 1</a:t>
            </a:r>
            <a:r>
              <a:rPr lang="nl-NL" sz="1200" baseline="30000" dirty="0">
                <a:solidFill>
                  <a:schemeClr val="tx1"/>
                </a:solidFill>
              </a:rPr>
              <a:t>e</a:t>
            </a:r>
            <a:r>
              <a:rPr lang="nl-NL" sz="1200" dirty="0">
                <a:solidFill>
                  <a:schemeClr val="tx1"/>
                </a:solidFill>
              </a:rPr>
              <a:t> snelle toets goedgekeurd?</a:t>
            </a:r>
          </a:p>
          <a:p>
            <a:pPr marL="228600" indent="-228600" fontAlgn="t">
              <a:lnSpc>
                <a:spcPct val="115000"/>
              </a:lnSpc>
              <a:spcBef>
                <a:spcPts val="0"/>
              </a:spcBef>
              <a:spcAft>
                <a:spcPts val="0"/>
              </a:spcAft>
              <a:buAutoNum type="arabicParenR"/>
            </a:pPr>
            <a:r>
              <a:rPr lang="nl-NL" sz="1200" dirty="0">
                <a:solidFill>
                  <a:schemeClr val="tx1"/>
                </a:solidFill>
              </a:rPr>
              <a:t>Slimmer Samenwerken in de Wijk (IZA-wijkfonds) - Thebe, </a:t>
            </a:r>
            <a:r>
              <a:rPr lang="nl-NL" sz="1200" dirty="0" err="1">
                <a:solidFill>
                  <a:schemeClr val="tx1"/>
                </a:solidFill>
              </a:rPr>
              <a:t>Mijzo</a:t>
            </a:r>
            <a:r>
              <a:rPr lang="nl-NL" sz="1200" dirty="0">
                <a:solidFill>
                  <a:schemeClr val="tx1"/>
                </a:solidFill>
              </a:rPr>
              <a:t>, Surplus en De Wever samen met andere VVT-organisaties (goedgekeurd)</a:t>
            </a:r>
          </a:p>
          <a:p>
            <a:pPr marL="228600" indent="-228600" fontAlgn="t">
              <a:lnSpc>
                <a:spcPct val="115000"/>
              </a:lnSpc>
              <a:spcBef>
                <a:spcPts val="0"/>
              </a:spcBef>
              <a:spcAft>
                <a:spcPts val="0"/>
              </a:spcAft>
              <a:buAutoNum type="arabicParenR"/>
            </a:pPr>
            <a:r>
              <a:rPr lang="nl-NL" sz="1200" dirty="0">
                <a:solidFill>
                  <a:schemeClr val="tx1"/>
                </a:solidFill>
              </a:rPr>
              <a:t>Aanmeldportaal Wijkverpleging - Thebe , samen met Transmurale Zorg in West-Brabant (1e snelle toets goedgekeurd)</a:t>
            </a:r>
          </a:p>
          <a:p>
            <a:pPr marL="228600" indent="-228600" fontAlgn="t">
              <a:lnSpc>
                <a:spcPct val="115000"/>
              </a:lnSpc>
              <a:spcBef>
                <a:spcPts val="0"/>
              </a:spcBef>
              <a:spcAft>
                <a:spcPts val="0"/>
              </a:spcAft>
              <a:buAutoNum type="arabicParenR"/>
            </a:pPr>
            <a:r>
              <a:rPr lang="nl-NL" sz="1200" dirty="0">
                <a:solidFill>
                  <a:schemeClr val="tx1"/>
                </a:solidFill>
              </a:rPr>
              <a:t>De buurt als ecosysteem voor maatschappelijke gezondheidszorg gericht op ouderen - Buurtzorg en Thebe (e.a. aanbieders van wijkverpleging) (ingediend)</a:t>
            </a:r>
          </a:p>
          <a:p>
            <a:pPr marL="228600" indent="-228600" fontAlgn="t">
              <a:lnSpc>
                <a:spcPct val="115000"/>
              </a:lnSpc>
              <a:buFontTx/>
              <a:buAutoNum type="arabicParenR"/>
            </a:pPr>
            <a:r>
              <a:rPr lang="nl-NL" sz="1200" dirty="0">
                <a:solidFill>
                  <a:schemeClr val="tx1"/>
                </a:solidFill>
              </a:rPr>
              <a:t>Opschalen sociale en technologische innovaties </a:t>
            </a:r>
            <a:r>
              <a:rPr lang="nl-NL" sz="1200" dirty="0" err="1">
                <a:solidFill>
                  <a:schemeClr val="tx1"/>
                </a:solidFill>
              </a:rPr>
              <a:t>tbv</a:t>
            </a:r>
            <a:r>
              <a:rPr lang="nl-NL" sz="1200" dirty="0">
                <a:solidFill>
                  <a:schemeClr val="tx1"/>
                </a:solidFill>
              </a:rPr>
              <a:t> versterken zelfredzaamheid (</a:t>
            </a:r>
            <a:r>
              <a:rPr lang="nl-NL" sz="1200" dirty="0" err="1">
                <a:solidFill>
                  <a:schemeClr val="tx1"/>
                </a:solidFill>
              </a:rPr>
              <a:t>mbv</a:t>
            </a:r>
            <a:r>
              <a:rPr lang="nl-NL" sz="1200" dirty="0">
                <a:solidFill>
                  <a:schemeClr val="tx1"/>
                </a:solidFill>
              </a:rPr>
              <a:t> het concept “sprints”), </a:t>
            </a:r>
            <a:r>
              <a:rPr lang="nl-NL" sz="1200" dirty="0">
                <a:effectLst/>
                <a:latin typeface="+mj-lt"/>
                <a:ea typeface="Verdana"/>
                <a:cs typeface="Verdana" panose="020B0604030504040204" pitchFamily="34" charset="0"/>
              </a:rPr>
              <a:t>ZMBR en TMZ WB </a:t>
            </a:r>
            <a:r>
              <a:rPr lang="nl-NL" sz="1200" dirty="0">
                <a:solidFill>
                  <a:schemeClr val="tx1"/>
                </a:solidFill>
              </a:rPr>
              <a:t>(aanvraag snelle toets in voorbereiding)</a:t>
            </a: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endParaRPr lang="nl-NL" dirty="0"/>
          </a:p>
          <a:p>
            <a:endParaRPr lang="nl-NL"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1E3E8D7-1186-4BF6-BFF2-92DAFA29257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14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200" dirty="0">
                <a:solidFill>
                  <a:schemeClr val="tx1"/>
                </a:solidFill>
              </a:rPr>
              <a:t>Afbeelding van goedgekeurde transformatieplannen:</a:t>
            </a:r>
          </a:p>
          <a:p>
            <a:pPr marL="228600" indent="-228600" algn="l">
              <a:buAutoNum type="arabicParenR"/>
            </a:pPr>
            <a:r>
              <a:rPr lang="nl-NL" sz="1200" dirty="0">
                <a:solidFill>
                  <a:schemeClr val="tx1"/>
                </a:solidFill>
              </a:rPr>
              <a:t>ETZ  digitale transformatie</a:t>
            </a:r>
          </a:p>
          <a:p>
            <a:pPr marL="228600" indent="-228600" fontAlgn="t">
              <a:lnSpc>
                <a:spcPct val="115000"/>
              </a:lnSpc>
              <a:spcBef>
                <a:spcPts val="0"/>
              </a:spcBef>
              <a:spcAft>
                <a:spcPts val="0"/>
              </a:spcAft>
              <a:buAutoNum type="arabicParenR"/>
            </a:pPr>
            <a:r>
              <a:rPr lang="nl-NL" sz="1200" dirty="0">
                <a:solidFill>
                  <a:schemeClr val="tx1"/>
                </a:solidFill>
              </a:rPr>
              <a:t>Toegankelijke mentale gezondheidszorg (past bij thema mentale gezondheid) - GGZ </a:t>
            </a:r>
            <a:r>
              <a:rPr lang="nl-NL" sz="1200" dirty="0" err="1">
                <a:solidFill>
                  <a:schemeClr val="tx1"/>
                </a:solidFill>
              </a:rPr>
              <a:t>Breburg</a:t>
            </a:r>
            <a:r>
              <a:rPr lang="nl-NL" sz="1200" dirty="0">
                <a:solidFill>
                  <a:schemeClr val="tx1"/>
                </a:solidFill>
              </a:rPr>
              <a:t> samen met partners (o.a. Huisartsen, sociaal domein) – 1</a:t>
            </a:r>
            <a:r>
              <a:rPr lang="nl-NL" sz="1200" baseline="30000" dirty="0">
                <a:solidFill>
                  <a:schemeClr val="tx1"/>
                </a:solidFill>
              </a:rPr>
              <a:t>e</a:t>
            </a:r>
            <a:r>
              <a:rPr lang="nl-NL" sz="1200" dirty="0">
                <a:solidFill>
                  <a:schemeClr val="tx1"/>
                </a:solidFill>
              </a:rPr>
              <a:t> snelle toets goedgekeurd?</a:t>
            </a:r>
          </a:p>
          <a:p>
            <a:pPr marL="228600" indent="-228600" fontAlgn="t">
              <a:lnSpc>
                <a:spcPct val="115000"/>
              </a:lnSpc>
              <a:spcBef>
                <a:spcPts val="0"/>
              </a:spcBef>
              <a:spcAft>
                <a:spcPts val="0"/>
              </a:spcAft>
              <a:buAutoNum type="arabicParenR"/>
            </a:pPr>
            <a:r>
              <a:rPr lang="nl-NL" sz="1200" dirty="0">
                <a:solidFill>
                  <a:schemeClr val="tx1"/>
                </a:solidFill>
              </a:rPr>
              <a:t>Slimmer Samenwerken in de Wijk (IZA-wijkfonds) - Thebe, </a:t>
            </a:r>
            <a:r>
              <a:rPr lang="nl-NL" sz="1200" dirty="0" err="1">
                <a:solidFill>
                  <a:schemeClr val="tx1"/>
                </a:solidFill>
              </a:rPr>
              <a:t>Mijzo</a:t>
            </a:r>
            <a:r>
              <a:rPr lang="nl-NL" sz="1200" dirty="0">
                <a:solidFill>
                  <a:schemeClr val="tx1"/>
                </a:solidFill>
              </a:rPr>
              <a:t>, Surplus en De Wever samen met andere VVT-organisaties (goedgekeurd)</a:t>
            </a:r>
          </a:p>
          <a:p>
            <a:pPr marL="228600" indent="-228600" fontAlgn="t">
              <a:lnSpc>
                <a:spcPct val="115000"/>
              </a:lnSpc>
              <a:spcBef>
                <a:spcPts val="0"/>
              </a:spcBef>
              <a:spcAft>
                <a:spcPts val="0"/>
              </a:spcAft>
              <a:buAutoNum type="arabicParenR"/>
            </a:pPr>
            <a:r>
              <a:rPr lang="nl-NL" sz="1200" dirty="0">
                <a:solidFill>
                  <a:schemeClr val="tx1"/>
                </a:solidFill>
              </a:rPr>
              <a:t>Aanmeldportaal Wijkverpleging - Thebe , samen met Transmurale Zorg in West-Brabant (1e snelle toets goedgekeurd)</a:t>
            </a:r>
          </a:p>
          <a:p>
            <a:pPr marL="228600" indent="-228600" fontAlgn="t">
              <a:lnSpc>
                <a:spcPct val="115000"/>
              </a:lnSpc>
              <a:spcBef>
                <a:spcPts val="0"/>
              </a:spcBef>
              <a:spcAft>
                <a:spcPts val="0"/>
              </a:spcAft>
              <a:buAutoNum type="arabicParenR"/>
            </a:pPr>
            <a:r>
              <a:rPr lang="nl-NL" sz="1200" dirty="0">
                <a:solidFill>
                  <a:schemeClr val="tx1"/>
                </a:solidFill>
              </a:rPr>
              <a:t>De buurt als ecosysteem voor maatschappelijke gezondheidszorg gericht op ouderen - Buurtzorg en Thebe (e.a. aanbieders van wijkverpleging) (ingediend)</a:t>
            </a:r>
          </a:p>
          <a:p>
            <a:pPr marL="228600" indent="-228600" fontAlgn="t">
              <a:lnSpc>
                <a:spcPct val="115000"/>
              </a:lnSpc>
              <a:buFontTx/>
              <a:buAutoNum type="arabicParenR"/>
            </a:pPr>
            <a:r>
              <a:rPr lang="nl-NL" sz="1200" dirty="0">
                <a:solidFill>
                  <a:schemeClr val="tx1"/>
                </a:solidFill>
              </a:rPr>
              <a:t>Opschalen sociale en technologische innovaties </a:t>
            </a:r>
            <a:r>
              <a:rPr lang="nl-NL" sz="1200" dirty="0" err="1">
                <a:solidFill>
                  <a:schemeClr val="tx1"/>
                </a:solidFill>
              </a:rPr>
              <a:t>tbv</a:t>
            </a:r>
            <a:r>
              <a:rPr lang="nl-NL" sz="1200" dirty="0">
                <a:solidFill>
                  <a:schemeClr val="tx1"/>
                </a:solidFill>
              </a:rPr>
              <a:t> versterken zelfredzaamheid (</a:t>
            </a:r>
            <a:r>
              <a:rPr lang="nl-NL" sz="1200" dirty="0" err="1">
                <a:solidFill>
                  <a:schemeClr val="tx1"/>
                </a:solidFill>
              </a:rPr>
              <a:t>mbv</a:t>
            </a:r>
            <a:r>
              <a:rPr lang="nl-NL" sz="1200" dirty="0">
                <a:solidFill>
                  <a:schemeClr val="tx1"/>
                </a:solidFill>
              </a:rPr>
              <a:t> het concept “sprints”), </a:t>
            </a:r>
            <a:r>
              <a:rPr lang="nl-NL" sz="1200" dirty="0">
                <a:effectLst/>
                <a:latin typeface="+mj-lt"/>
                <a:ea typeface="Verdana"/>
                <a:cs typeface="Verdana" panose="020B0604030504040204" pitchFamily="34" charset="0"/>
              </a:rPr>
              <a:t>ZMBR en TMZ WB </a:t>
            </a:r>
            <a:r>
              <a:rPr lang="nl-NL" sz="1200" dirty="0">
                <a:solidFill>
                  <a:schemeClr val="tx1"/>
                </a:solidFill>
              </a:rPr>
              <a:t>(aanvraag snelle toets in voorbereiding)</a:t>
            </a: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pPr marL="228600" indent="-228600" fontAlgn="t">
              <a:lnSpc>
                <a:spcPct val="115000"/>
              </a:lnSpc>
              <a:spcBef>
                <a:spcPts val="0"/>
              </a:spcBef>
              <a:spcAft>
                <a:spcPts val="0"/>
              </a:spcAft>
              <a:buAutoNum type="arabicParenR"/>
            </a:pPr>
            <a:endParaRPr lang="nl-NL" sz="1200" dirty="0">
              <a:solidFill>
                <a:schemeClr val="tx1"/>
              </a:solidFill>
            </a:endParaRPr>
          </a:p>
          <a:p>
            <a:endParaRPr lang="nl-NL" dirty="0"/>
          </a:p>
          <a:p>
            <a:endParaRPr lang="nl-NL"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1E3E8D7-1186-4BF6-BFF2-92DAFA29257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20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246.xml"/><Relationship Id="rId4" Type="http://schemas.openxmlformats.org/officeDocument/2006/relationships/image" Target="../media/image1.emf"/></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5.xml"/><Relationship Id="rId1" Type="http://schemas.openxmlformats.org/officeDocument/2006/relationships/tags" Target="../tags/tag248.xml"/><Relationship Id="rId4" Type="http://schemas.openxmlformats.org/officeDocument/2006/relationships/image" Target="../media/image1.emf"/></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5.xml"/><Relationship Id="rId1" Type="http://schemas.openxmlformats.org/officeDocument/2006/relationships/tags" Target="../tags/tag249.xml"/><Relationship Id="rId4" Type="http://schemas.openxmlformats.org/officeDocument/2006/relationships/image" Target="../media/image1.emf"/></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slideMaster" Target="../slideMasters/slideMaster3.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s>
</file>

<file path=ppt/slideLayouts/_rels/slideLayout57.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3.xml"/><Relationship Id="rId5" Type="http://schemas.openxmlformats.org/officeDocument/2006/relationships/tags" Target="../tags/tag25.xml"/><Relationship Id="rId4" Type="http://schemas.openxmlformats.org/officeDocument/2006/relationships/tags" Target="../tags/tag24.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3.xml"/><Relationship Id="rId5" Type="http://schemas.openxmlformats.org/officeDocument/2006/relationships/tags" Target="../tags/tag30.xml"/><Relationship Id="rId4" Type="http://schemas.openxmlformats.org/officeDocument/2006/relationships/tags" Target="../tags/tag2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3.xml"/><Relationship Id="rId5" Type="http://schemas.openxmlformats.org/officeDocument/2006/relationships/tags" Target="../tags/tag35.xml"/><Relationship Id="rId4" Type="http://schemas.openxmlformats.org/officeDocument/2006/relationships/tags" Target="../tags/tag34.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3.xml"/><Relationship Id="rId5" Type="http://schemas.openxmlformats.org/officeDocument/2006/relationships/tags" Target="../tags/tag40.xml"/><Relationship Id="rId4" Type="http://schemas.openxmlformats.org/officeDocument/2006/relationships/tags" Target="../tags/tag39.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3.xml"/><Relationship Id="rId5" Type="http://schemas.openxmlformats.org/officeDocument/2006/relationships/tags" Target="../tags/tag45.xml"/><Relationship Id="rId4" Type="http://schemas.openxmlformats.org/officeDocument/2006/relationships/tags" Target="../tags/tag44.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Master" Target="../slideMasters/slideMaster3.xml"/><Relationship Id="rId5" Type="http://schemas.openxmlformats.org/officeDocument/2006/relationships/tags" Target="../tags/tag50.xml"/><Relationship Id="rId4" Type="http://schemas.openxmlformats.org/officeDocument/2006/relationships/tags" Target="../tags/tag49.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3.xml"/><Relationship Id="rId5" Type="http://schemas.openxmlformats.org/officeDocument/2006/relationships/tags" Target="../tags/tag55.xml"/><Relationship Id="rId4" Type="http://schemas.openxmlformats.org/officeDocument/2006/relationships/tags" Target="../tags/tag54.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3.xml"/><Relationship Id="rId5" Type="http://schemas.openxmlformats.org/officeDocument/2006/relationships/tags" Target="../tags/tag60.xml"/><Relationship Id="rId4" Type="http://schemas.openxmlformats.org/officeDocument/2006/relationships/tags" Target="../tags/tag59.xml"/></Relationships>
</file>

<file path=ppt/slideLayouts/_rels/slideLayout66.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63.xml"/><Relationship Id="rId7" Type="http://schemas.openxmlformats.org/officeDocument/2006/relationships/tags" Target="../tags/tag6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s>
</file>

<file path=ppt/slideLayouts/_rels/slideLayout67.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70.xml"/><Relationship Id="rId7" Type="http://schemas.openxmlformats.org/officeDocument/2006/relationships/tags" Target="../tags/tag74.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s>
</file>

<file path=ppt/slideLayouts/_rels/slideLayout68.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77.xml"/><Relationship Id="rId7" Type="http://schemas.openxmlformats.org/officeDocument/2006/relationships/tags" Target="../tags/tag81.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84.xml"/><Relationship Id="rId7" Type="http://schemas.openxmlformats.org/officeDocument/2006/relationships/slideMaster" Target="../slideMasters/slideMaster3.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90.xml"/><Relationship Id="rId7" Type="http://schemas.openxmlformats.org/officeDocument/2006/relationships/slideMaster" Target="../slideMasters/slideMaster3.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slideMaster" Target="../slideMasters/slideMaster3.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slideMaster" Target="../slideMasters/slideMaster3.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108.xml"/><Relationship Id="rId7" Type="http://schemas.openxmlformats.org/officeDocument/2006/relationships/slideMaster" Target="../slideMasters/slideMaster3.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s>
</file>

<file path=ppt/slideLayouts/_rels/slideLayout74.xml.rels><?xml version="1.0" encoding="UTF-8" standalone="yes"?>
<Relationships xmlns="http://schemas.openxmlformats.org/package/2006/relationships"><Relationship Id="rId8" Type="http://schemas.openxmlformats.org/officeDocument/2006/relationships/tags" Target="../tags/tag119.xml"/><Relationship Id="rId3" Type="http://schemas.openxmlformats.org/officeDocument/2006/relationships/tags" Target="../tags/tag114.xml"/><Relationship Id="rId7" Type="http://schemas.openxmlformats.org/officeDocument/2006/relationships/tags" Target="../tags/tag118.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9"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slideMaster" Target="../slideMasters/slideMaster3.xml"/><Relationship Id="rId5" Type="http://schemas.openxmlformats.org/officeDocument/2006/relationships/tags" Target="../tags/tag124.xml"/><Relationship Id="rId10" Type="http://schemas.openxmlformats.org/officeDocument/2006/relationships/tags" Target="../tags/tag129.xml"/><Relationship Id="rId4" Type="http://schemas.openxmlformats.org/officeDocument/2006/relationships/tags" Target="../tags/tag123.xml"/><Relationship Id="rId9" Type="http://schemas.openxmlformats.org/officeDocument/2006/relationships/tags" Target="../tags/tag128.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Master" Target="../slideMasters/slideMaster3.xml"/><Relationship Id="rId5" Type="http://schemas.openxmlformats.org/officeDocument/2006/relationships/tags" Target="../tags/tag134.xml"/><Relationship Id="rId4" Type="http://schemas.openxmlformats.org/officeDocument/2006/relationships/tags" Target="../tags/tag133.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Master" Target="../slideMasters/slideMaster3.xml"/><Relationship Id="rId5" Type="http://schemas.openxmlformats.org/officeDocument/2006/relationships/tags" Target="../tags/tag139.xml"/><Relationship Id="rId4" Type="http://schemas.openxmlformats.org/officeDocument/2006/relationships/tags" Target="../tags/tag138.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slideMaster" Target="../slideMasters/slideMaster3.xml"/><Relationship Id="rId5" Type="http://schemas.openxmlformats.org/officeDocument/2006/relationships/tags" Target="../tags/tag144.xml"/><Relationship Id="rId4" Type="http://schemas.openxmlformats.org/officeDocument/2006/relationships/tags" Target="../tags/tag143.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Master" Target="../slideMasters/slideMaster3.xml"/><Relationship Id="rId5" Type="http://schemas.openxmlformats.org/officeDocument/2006/relationships/tags" Target="../tags/tag149.xml"/><Relationship Id="rId4" Type="http://schemas.openxmlformats.org/officeDocument/2006/relationships/tags" Target="../tags/tag14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Master" Target="../slideMasters/slideMaster3.xml"/><Relationship Id="rId5" Type="http://schemas.openxmlformats.org/officeDocument/2006/relationships/tags" Target="../tags/tag154.xml"/><Relationship Id="rId4" Type="http://schemas.openxmlformats.org/officeDocument/2006/relationships/tags" Target="../tags/tag153.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slideMaster" Target="../slideMasters/slideMaster3.xml"/><Relationship Id="rId5" Type="http://schemas.openxmlformats.org/officeDocument/2006/relationships/tags" Target="../tags/tag159.xml"/><Relationship Id="rId4" Type="http://schemas.openxmlformats.org/officeDocument/2006/relationships/tags" Target="../tags/tag15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slideMaster" Target="../slideMasters/slideMaster3.xml"/><Relationship Id="rId5" Type="http://schemas.openxmlformats.org/officeDocument/2006/relationships/tags" Target="../tags/tag164.xml"/><Relationship Id="rId4" Type="http://schemas.openxmlformats.org/officeDocument/2006/relationships/tags" Target="../tags/tag163.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167.xml"/><Relationship Id="rId7" Type="http://schemas.openxmlformats.org/officeDocument/2006/relationships/slideMaster" Target="../slideMasters/slideMaster3.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slideMaster" Target="../slideMasters/slideMaster3.xml"/><Relationship Id="rId5" Type="http://schemas.openxmlformats.org/officeDocument/2006/relationships/tags" Target="../tags/tag175.xml"/><Relationship Id="rId4" Type="http://schemas.openxmlformats.org/officeDocument/2006/relationships/tags" Target="../tags/tag174.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Master" Target="../slideMasters/slideMaster3.xml"/><Relationship Id="rId5" Type="http://schemas.openxmlformats.org/officeDocument/2006/relationships/tags" Target="../tags/tag180.xml"/><Relationship Id="rId4" Type="http://schemas.openxmlformats.org/officeDocument/2006/relationships/tags" Target="../tags/tag179.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image" Target="../media/image9.png"/><Relationship Id="rId4"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86.xml"/><Relationship Id="rId7" Type="http://schemas.openxmlformats.org/officeDocument/2006/relationships/slideMaster" Target="../slideMasters/slideMaster3.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image" Target="../media/image10.png"/><Relationship Id="rId4"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 Id="rId5" Type="http://schemas.openxmlformats.org/officeDocument/2006/relationships/image" Target="../media/image10.png"/><Relationship Id="rId4"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9.png"/><Relationship Id="rId4"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5" Type="http://schemas.openxmlformats.org/officeDocument/2006/relationships/image" Target="../media/image10.png"/><Relationship Id="rId4"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4.xml"/><Relationship Id="rId7" Type="http://schemas.openxmlformats.org/officeDocument/2006/relationships/tags" Target="../tags/tag208.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5" Type="http://schemas.openxmlformats.org/officeDocument/2006/relationships/tags" Target="../tags/tag206.xml"/><Relationship Id="rId10" Type="http://schemas.openxmlformats.org/officeDocument/2006/relationships/slideMaster" Target="../slideMasters/slideMaster3.xml"/><Relationship Id="rId4" Type="http://schemas.openxmlformats.org/officeDocument/2006/relationships/tags" Target="../tags/tag205.xml"/><Relationship Id="rId9" Type="http://schemas.openxmlformats.org/officeDocument/2006/relationships/tags" Target="../tags/tag210.xml"/></Relationships>
</file>

<file path=ppt/slideLayouts/_rels/slideLayout93.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13.xml"/><Relationship Id="rId7" Type="http://schemas.openxmlformats.org/officeDocument/2006/relationships/tags" Target="../tags/tag217.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s>
</file>

<file path=ppt/slideLayouts/_rels/slideLayout94.xml.rels><?xml version="1.0" encoding="UTF-8" standalone="yes"?>
<Relationships xmlns="http://schemas.openxmlformats.org/package/2006/relationships"><Relationship Id="rId8" Type="http://schemas.openxmlformats.org/officeDocument/2006/relationships/tags" Target="../tags/tag225.xml"/><Relationship Id="rId3" Type="http://schemas.openxmlformats.org/officeDocument/2006/relationships/tags" Target="../tags/tag220.xml"/><Relationship Id="rId7" Type="http://schemas.openxmlformats.org/officeDocument/2006/relationships/tags" Target="../tags/tag224.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8" Type="http://schemas.openxmlformats.org/officeDocument/2006/relationships/tags" Target="../tags/tag233.xml"/><Relationship Id="rId3" Type="http://schemas.openxmlformats.org/officeDocument/2006/relationships/tags" Target="../tags/tag228.xml"/><Relationship Id="rId7" Type="http://schemas.openxmlformats.org/officeDocument/2006/relationships/tags" Target="../tags/tag232.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tags" Target="../tags/tag231.xml"/><Relationship Id="rId5" Type="http://schemas.openxmlformats.org/officeDocument/2006/relationships/tags" Target="../tags/tag230.xml"/><Relationship Id="rId4" Type="http://schemas.openxmlformats.org/officeDocument/2006/relationships/tags" Target="../tags/tag229.xml"/><Relationship Id="rId9"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8" Type="http://schemas.openxmlformats.org/officeDocument/2006/relationships/tags" Target="../tags/tag241.xml"/><Relationship Id="rId3" Type="http://schemas.openxmlformats.org/officeDocument/2006/relationships/tags" Target="../tags/tag236.xml"/><Relationship Id="rId7" Type="http://schemas.openxmlformats.org/officeDocument/2006/relationships/tags" Target="../tags/tag240.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9"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3.xml"/><Relationship Id="rId1" Type="http://schemas.openxmlformats.org/officeDocument/2006/relationships/tags" Target="../tags/tag242.xml"/><Relationship Id="rId4"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244.xml"/><Relationship Id="rId4" Type="http://schemas.openxmlformats.org/officeDocument/2006/relationships/image" Target="../media/image1.emf"/></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0000" y="0"/>
            <a:ext cx="2082800" cy="787400"/>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hasCustomPrompt="1"/>
          </p:nvPr>
        </p:nvSpPr>
        <p:spPr>
          <a:xfrm>
            <a:off x="4572000" y="0"/>
            <a:ext cx="4572000" cy="51435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4" name="Date Placeholder 3"/>
          <p:cNvSpPr>
            <a:spLocks noGrp="1"/>
          </p:cNvSpPr>
          <p:nvPr>
            <p:ph type="dt" sz="half" idx="10"/>
          </p:nvPr>
        </p:nvSpPr>
        <p:spPr>
          <a:xfrm>
            <a:off x="431998" y="4248000"/>
            <a:ext cx="1440000" cy="180000"/>
          </a:xfrm>
          <a:prstGeom prst="rect">
            <a:avLst/>
          </a:prstGeom>
        </p:spPr>
        <p:txBody>
          <a:bodyPr anchor="b" anchorCtr="0"/>
          <a:lstStyle>
            <a:lvl1pPr algn="l">
              <a:defRPr sz="1000">
                <a:solidFill>
                  <a:schemeClr val="tx2"/>
                </a:solidFill>
              </a:defRPr>
            </a:lvl1pPr>
          </a:lstStyle>
          <a:p>
            <a:fld id="{2B358064-EACF-48CF-9350-61DFB19D944F}" type="datetime1">
              <a:rPr lang="nl-NL" smtClean="0"/>
              <a:t>21-11-2024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 </a:t>
            </a:r>
          </a:p>
        </p:txBody>
      </p:sp>
      <p:sp>
        <p:nvSpPr>
          <p:cNvPr id="9" name="Title 1">
            <a:extLst>
              <a:ext uri="{FF2B5EF4-FFF2-40B4-BE49-F238E27FC236}">
                <a16:creationId xmlns:a16="http://schemas.microsoft.com/office/drawing/2014/main" id="{C1B57536-F9FB-A941-94BD-E9041F065879}"/>
              </a:ext>
            </a:extLst>
          </p:cNvPr>
          <p:cNvSpPr>
            <a:spLocks noGrp="1"/>
          </p:cNvSpPr>
          <p:nvPr>
            <p:ph type="ctrTitle" hasCustomPrompt="1"/>
          </p:nvPr>
        </p:nvSpPr>
        <p:spPr>
          <a:xfrm>
            <a:off x="432000" y="828000"/>
            <a:ext cx="3924000" cy="2304000"/>
          </a:xfrm>
        </p:spPr>
        <p:txBody>
          <a:bodyPr anchor="b" anchorCtr="0"/>
          <a:lstStyle>
            <a:lvl1pPr algn="l">
              <a:lnSpc>
                <a:spcPct val="100000"/>
              </a:lnSpc>
              <a:defRPr sz="3200">
                <a:solidFill>
                  <a:schemeClr val="tx2"/>
                </a:solidFill>
              </a:defRPr>
            </a:lvl1pPr>
          </a:lstStyle>
          <a:p>
            <a:r>
              <a:rPr lang="nl-NL"/>
              <a:t>Klik om stijl te bewerken</a:t>
            </a:r>
          </a:p>
        </p:txBody>
      </p:sp>
      <p:sp>
        <p:nvSpPr>
          <p:cNvPr id="10" name="Subtitle 2">
            <a:extLst>
              <a:ext uri="{FF2B5EF4-FFF2-40B4-BE49-F238E27FC236}">
                <a16:creationId xmlns:a16="http://schemas.microsoft.com/office/drawing/2014/main" id="{F1012A6A-C7E6-4E4E-B01F-E484179F56CA}"/>
              </a:ext>
            </a:extLst>
          </p:cNvPr>
          <p:cNvSpPr>
            <a:spLocks noGrp="1"/>
          </p:cNvSpPr>
          <p:nvPr>
            <p:ph type="subTitle" idx="1" hasCustomPrompt="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Tree>
    <p:extLst>
      <p:ext uri="{BB962C8B-B14F-4D97-AF65-F5344CB8AC3E}">
        <p14:creationId xmlns:p14="http://schemas.microsoft.com/office/powerpoint/2010/main" val="370342027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C5F3A998-FD80-824E-AE19-A2FCBCF2D5E5}"/>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hasCustomPrompt="1"/>
          </p:nvPr>
        </p:nvSpPr>
        <p:spPr>
          <a:xfrm>
            <a:off x="720002"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E5D1E476-AF9B-E940-85AE-0357F2A4EF99}"/>
              </a:ext>
            </a:extLst>
          </p:cNvPr>
          <p:cNvSpPr>
            <a:spLocks noGrp="1"/>
          </p:cNvSpPr>
          <p:nvPr>
            <p:ph type="body" sz="half" idx="2" hasCustomPrompt="1"/>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FC685D2A-4EEB-4C46-8FD2-D43927E2CFDD}"/>
              </a:ext>
            </a:extLst>
          </p:cNvPr>
          <p:cNvSpPr>
            <a:spLocks noGrp="1"/>
          </p:cNvSpPr>
          <p:nvPr>
            <p:ph type="body" sz="half" idx="13" hasCustomPrompt="1"/>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34953443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000" y="0"/>
            <a:ext cx="2082800" cy="787400"/>
          </a:xfrm>
          <a:prstGeom prst="rect">
            <a:avLst/>
          </a:prstGeom>
        </p:spPr>
      </p:pic>
      <p:sp>
        <p:nvSpPr>
          <p:cNvPr id="4" name="Date Placeholder 3"/>
          <p:cNvSpPr>
            <a:spLocks noGrp="1"/>
          </p:cNvSpPr>
          <p:nvPr>
            <p:ph type="dt" sz="half" idx="10"/>
          </p:nvPr>
        </p:nvSpPr>
        <p:spPr>
          <a:xfrm>
            <a:off x="431998" y="4248000"/>
            <a:ext cx="1440000" cy="180000"/>
          </a:xfrm>
          <a:prstGeom prst="rect">
            <a:avLst/>
          </a:prstGeom>
        </p:spPr>
        <p:txBody>
          <a:bodyPr anchor="b" anchorCtr="0"/>
          <a:lstStyle>
            <a:lvl1pPr algn="l">
              <a:defRPr sz="1000"/>
            </a:lvl1pPr>
          </a:lstStyle>
          <a:p>
            <a:fld id="{0B072315-831F-4385-9C84-348FBC13E684}" type="datetime1">
              <a:rPr lang="nl-NL" smtClean="0"/>
              <a:t>21-11-2024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4572000" y="0"/>
            <a:ext cx="4572000" cy="51435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 </a:t>
            </a:r>
          </a:p>
        </p:txBody>
      </p:sp>
      <p:sp>
        <p:nvSpPr>
          <p:cNvPr id="10" name="Title 1">
            <a:extLst>
              <a:ext uri="{FF2B5EF4-FFF2-40B4-BE49-F238E27FC236}">
                <a16:creationId xmlns:a16="http://schemas.microsoft.com/office/drawing/2014/main" id="{63B713D9-CDB6-7648-92D0-653127A84E98}"/>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a:t>Klik om stijl te bewerken</a:t>
            </a:r>
            <a:endParaRPr lang="en-US"/>
          </a:p>
        </p:txBody>
      </p:sp>
      <p:sp>
        <p:nvSpPr>
          <p:cNvPr id="11" name="Subtitle 2">
            <a:extLst>
              <a:ext uri="{FF2B5EF4-FFF2-40B4-BE49-F238E27FC236}">
                <a16:creationId xmlns:a16="http://schemas.microsoft.com/office/drawing/2014/main" id="{9A84C360-7E83-A64E-87DC-8094C8AE8DCC}"/>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Tree>
    <p:extLst>
      <p:ext uri="{BB962C8B-B14F-4D97-AF65-F5344CB8AC3E}">
        <p14:creationId xmlns:p14="http://schemas.microsoft.com/office/powerpoint/2010/main" val="10447253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000" y="0"/>
            <a:ext cx="2082800" cy="787400"/>
          </a:xfrm>
          <a:prstGeom prst="rect">
            <a:avLst/>
          </a:prstGeom>
        </p:spPr>
      </p:pic>
      <p:sp>
        <p:nvSpPr>
          <p:cNvPr id="4" name="Date Placeholder 3"/>
          <p:cNvSpPr>
            <a:spLocks noGrp="1"/>
          </p:cNvSpPr>
          <p:nvPr>
            <p:ph type="dt" sz="half" idx="10"/>
          </p:nvPr>
        </p:nvSpPr>
        <p:spPr>
          <a:xfrm>
            <a:off x="2520000" y="3404451"/>
            <a:ext cx="1440000" cy="180000"/>
          </a:xfrm>
          <a:prstGeom prst="rect">
            <a:avLst/>
          </a:prstGeom>
        </p:spPr>
        <p:txBody>
          <a:bodyPr anchor="b" anchorCtr="0"/>
          <a:lstStyle>
            <a:lvl1pPr algn="l">
              <a:defRPr sz="1200">
                <a:solidFill>
                  <a:schemeClr val="tx2"/>
                </a:solidFill>
              </a:defRPr>
            </a:lvl1pPr>
          </a:lstStyle>
          <a:p>
            <a:fld id="{C2FF7755-E639-47AD-B61F-0B3BCFD7C429}" type="datetime1">
              <a:rPr lang="nl-NL" smtClean="0"/>
              <a:t>21-11-2024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000" y="3927351"/>
            <a:ext cx="5166349" cy="638196"/>
          </a:xfrm>
          <a:prstGeom prst="rect">
            <a:avLst/>
          </a:prstGeom>
        </p:spPr>
      </p:pic>
      <p:sp>
        <p:nvSpPr>
          <p:cNvPr id="8" name="Title 1">
            <a:extLst>
              <a:ext uri="{FF2B5EF4-FFF2-40B4-BE49-F238E27FC236}">
                <a16:creationId xmlns:a16="http://schemas.microsoft.com/office/drawing/2014/main" id="{3D91587C-CF3F-4A4E-8E92-F8C3EC34289C}"/>
              </a:ext>
            </a:extLst>
          </p:cNvPr>
          <p:cNvSpPr>
            <a:spLocks noGrp="1"/>
          </p:cNvSpPr>
          <p:nvPr>
            <p:ph type="ctrTitle"/>
          </p:nvPr>
        </p:nvSpPr>
        <p:spPr>
          <a:xfrm>
            <a:off x="2520000" y="828000"/>
            <a:ext cx="5903999" cy="1728000"/>
          </a:xfrm>
        </p:spPr>
        <p:txBody>
          <a:bodyPr anchor="b" anchorCtr="0"/>
          <a:lstStyle>
            <a:lvl1pPr algn="l">
              <a:lnSpc>
                <a:spcPct val="100000"/>
              </a:lnSpc>
              <a:defRPr sz="3200">
                <a:solidFill>
                  <a:schemeClr val="tx2"/>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C7D7F024-4BE7-3942-9E16-DD41F5E58DAF}"/>
              </a:ext>
            </a:extLst>
          </p:cNvPr>
          <p:cNvSpPr>
            <a:spLocks noGrp="1"/>
          </p:cNvSpPr>
          <p:nvPr>
            <p:ph type="subTitle" idx="1"/>
          </p:nvPr>
        </p:nvSpPr>
        <p:spPr>
          <a:xfrm>
            <a:off x="25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Tree>
    <p:extLst>
      <p:ext uri="{BB962C8B-B14F-4D97-AF65-F5344CB8AC3E}">
        <p14:creationId xmlns:p14="http://schemas.microsoft.com/office/powerpoint/2010/main" val="417451364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FDF264BC-C422-EB4B-8E56-1C756A3D37C3}"/>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Content Placeholder 2"/>
          <p:cNvSpPr>
            <a:spLocks noGrp="1"/>
          </p:cNvSpPr>
          <p:nvPr>
            <p:ph idx="1"/>
          </p:nvPr>
        </p:nvSpPr>
        <p:spPr>
          <a:xfrm>
            <a:off x="4859999" y="1656000"/>
            <a:ext cx="3564000" cy="2952000"/>
          </a:xfrm>
        </p:spPr>
        <p:txBody>
          <a:bodyPr/>
          <a:lstStyle>
            <a:lvl1pPr marL="288000" indent="-288000">
              <a:lnSpc>
                <a:spcPct val="120000"/>
              </a:lnSpc>
              <a:buFont typeface="+mj-lt"/>
              <a:buAutoNum type="arabicPeriod"/>
              <a:defRPr sz="1400"/>
            </a:lvl1pPr>
            <a:lvl2pPr marL="540000" indent="-252000">
              <a:lnSpc>
                <a:spcPct val="120000"/>
              </a:lnSpc>
              <a:buFont typeface="Arial" panose="020B0604020202020204" pitchFamily="34" charset="0"/>
              <a:buChar char="•"/>
              <a:defRPr sz="1400"/>
            </a:lvl2pPr>
            <a:lvl3pPr marL="252000" indent="0">
              <a:buFont typeface="+mj-lt"/>
              <a:buNone/>
              <a:defRPr sz="1800"/>
            </a:lvl3pPr>
            <a:lvl4pPr indent="-288000">
              <a:buFont typeface="+mj-lt"/>
              <a:buAutoNum type="arabicPeriod"/>
              <a:defRPr sz="1800"/>
            </a:lvl4pPr>
            <a:lvl5pPr indent="-288000">
              <a:buFont typeface="+mj-lt"/>
              <a:buAutoNum type="arabicPeriod"/>
              <a:defRPr sz="1800"/>
            </a:lvl5pPr>
          </a:lstStyle>
          <a:p>
            <a:pPr lvl="0"/>
            <a:r>
              <a:rPr lang="nl-NL"/>
              <a:t>Klikken om de tekststijl van het model te bewerken</a:t>
            </a:r>
          </a:p>
          <a:p>
            <a:pPr lvl="1"/>
            <a:r>
              <a:rPr lang="nl-NL"/>
              <a:t>Tweede niveau</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4859999" y="576000"/>
            <a:ext cx="3563999" cy="864000"/>
          </a:xfrm>
        </p:spPr>
        <p:txBody>
          <a:bodyPr/>
          <a:lstStyle/>
          <a:p>
            <a:r>
              <a:rPr lang="nl-NL"/>
              <a:t>Klik om stijl te bewerken</a:t>
            </a:r>
            <a:endParaRPr lang="en-US"/>
          </a:p>
        </p:txBody>
      </p:sp>
      <p:sp>
        <p:nvSpPr>
          <p:cNvPr id="10" name="Vrije vorm 9">
            <a:extLst>
              <a:ext uri="{FF2B5EF4-FFF2-40B4-BE49-F238E27FC236}">
                <a16:creationId xmlns:a16="http://schemas.microsoft.com/office/drawing/2014/main" id="{5DCC0A75-E80D-E44F-9ACA-BF43DB10C3EE}"/>
              </a:ext>
            </a:extLst>
          </p:cNvPr>
          <p:cNvSpPr/>
          <p:nvPr userDrawn="1"/>
        </p:nvSpPr>
        <p:spPr>
          <a:xfrm>
            <a:off x="0" y="914460"/>
            <a:ext cx="3009990" cy="2773722"/>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a:p>
        </p:txBody>
      </p:sp>
    </p:spTree>
    <p:extLst>
      <p:ext uri="{BB962C8B-B14F-4D97-AF65-F5344CB8AC3E}">
        <p14:creationId xmlns:p14="http://schemas.microsoft.com/office/powerpoint/2010/main" val="1694670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38ED627-3389-0627-E6A0-640FDAF19CCD}"/>
              </a:ext>
            </a:extLst>
          </p:cNvPr>
          <p:cNvGraphicFramePr>
            <a:graphicFrameLocks noChangeAspect="1"/>
          </p:cNvGraphicFramePr>
          <p:nvPr userDrawn="1">
            <p:custDataLst>
              <p:tags r:id="rId1"/>
            </p:custDataLst>
            <p:extLst>
              <p:ext uri="{D42A27DB-BD31-4B8C-83A1-F6EECF244321}">
                <p14:modId xmlns:p14="http://schemas.microsoft.com/office/powerpoint/2010/main" val="19936111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8" name="think-cell data - do not delete" hidden="1">
                        <a:extLst>
                          <a:ext uri="{FF2B5EF4-FFF2-40B4-BE49-F238E27FC236}">
                            <a16:creationId xmlns:a16="http://schemas.microsoft.com/office/drawing/2014/main" id="{A38ED627-3389-0627-E6A0-640FDAF19C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95288" y="231775"/>
            <a:ext cx="8424862" cy="900113"/>
          </a:xfrm>
        </p:spPr>
        <p:txBody>
          <a:bodyPr vert="horz" lIns="36000" tIns="36000" rIns="36000" bIns="36000"/>
          <a:lstStyle>
            <a:lvl1pPr>
              <a:defRPr sz="2000"/>
            </a:lvl1pPr>
          </a:lstStyle>
          <a:p>
            <a:r>
              <a:rPr lang="nl-NL"/>
              <a:t>Klik om stijl te bewerken</a:t>
            </a:r>
            <a:endParaRPr lang="en-US"/>
          </a:p>
        </p:txBody>
      </p:sp>
      <p:sp>
        <p:nvSpPr>
          <p:cNvPr id="3" name="Content Placeholder 2"/>
          <p:cNvSpPr>
            <a:spLocks noGrp="1"/>
          </p:cNvSpPr>
          <p:nvPr>
            <p:ph idx="1" hasCustomPrompt="1"/>
          </p:nvPr>
        </p:nvSpPr>
        <p:spPr>
          <a:xfrm>
            <a:off x="395288" y="1493504"/>
            <a:ext cx="8424862" cy="3114496"/>
          </a:xfrm>
        </p:spPr>
        <p:txBody>
          <a:bodyPr lIns="36000" tIns="36000" rIns="36000" bIns="36000"/>
          <a:lstStyle>
            <a:lvl1pPr>
              <a:defRPr sz="1000"/>
            </a:lvl1pPr>
            <a:lvl2pPr>
              <a:defRPr sz="1000"/>
            </a:lvl2pPr>
            <a:lvl3pPr>
              <a:defRPr sz="1000"/>
            </a:lvl3pPr>
            <a:lvl4pPr>
              <a:defRPr sz="1000"/>
            </a:lvl4pPr>
            <a:lvl5pPr>
              <a:defRPr sz="1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11"/>
          </p:nvPr>
        </p:nvSpPr>
        <p:spPr/>
        <p:txBody>
          <a:bodyPr/>
          <a:lstStyle>
            <a:lvl1pPr>
              <a:defRPr>
                <a:solidFill>
                  <a:schemeClr val="tx2">
                    <a:alpha val="20000"/>
                  </a:schemeClr>
                </a:solidFill>
              </a:defRPr>
            </a:lvl1p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9">
            <a:extLst>
              <a:ext uri="{FF2B5EF4-FFF2-40B4-BE49-F238E27FC236}">
                <a16:creationId xmlns:a16="http://schemas.microsoft.com/office/drawing/2014/main" id="{B3443482-9239-E5E7-D6AF-580556C8FE37}"/>
              </a:ext>
            </a:extLst>
          </p:cNvPr>
          <p:cNvSpPr>
            <a:spLocks noGrp="1"/>
          </p:cNvSpPr>
          <p:nvPr>
            <p:ph type="body" sz="quarter" idx="13" hasCustomPrompt="1"/>
          </p:nvPr>
        </p:nvSpPr>
        <p:spPr>
          <a:xfrm>
            <a:off x="395288" y="1203324"/>
            <a:ext cx="8424862" cy="215901"/>
          </a:xfrm>
        </p:spPr>
        <p:txBody>
          <a:bodyPr lIns="36000" tIns="36000" rIns="36000" bIns="36000" anchor="ctr"/>
          <a:lstStyle>
            <a:lvl1pPr marL="0" indent="0">
              <a:buNone/>
              <a:defRPr sz="1100">
                <a:solidFill>
                  <a:srgbClr val="E17000"/>
                </a:solidFill>
              </a:defRPr>
            </a:lvl1pPr>
          </a:lstStyle>
          <a:p>
            <a:pPr lvl="0"/>
            <a:r>
              <a:rPr lang="en-US" err="1"/>
              <a:t>Ondertitel</a:t>
            </a:r>
            <a:endParaRPr lang="en-GB"/>
          </a:p>
        </p:txBody>
      </p:sp>
    </p:spTree>
    <p:extLst>
      <p:ext uri="{BB962C8B-B14F-4D97-AF65-F5344CB8AC3E}">
        <p14:creationId xmlns:p14="http://schemas.microsoft.com/office/powerpoint/2010/main" val="239656810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940">
          <p15:clr>
            <a:srgbClr val="FBAE40"/>
          </p15:clr>
        </p15:guide>
        <p15:guide id="4" orient="horz" pos="894">
          <p15:clr>
            <a:srgbClr val="FBAE40"/>
          </p15:clr>
        </p15:guide>
        <p15:guide id="5" orient="horz" pos="758">
          <p15:clr>
            <a:srgbClr val="FBAE40"/>
          </p15:clr>
        </p15:guide>
        <p15:guide id="6" orient="horz" pos="713">
          <p15:clr>
            <a:srgbClr val="FBAE40"/>
          </p15:clr>
        </p15:guide>
        <p15:guide id="7" orient="horz" pos="146">
          <p15:clr>
            <a:srgbClr val="FBAE40"/>
          </p15:clr>
        </p15:guide>
        <p15:guide id="8" orient="horz" pos="2913">
          <p15:clr>
            <a:srgbClr val="FBAE40"/>
          </p15:clr>
        </p15:guide>
        <p15:guide id="9" pos="249">
          <p15:clr>
            <a:srgbClr val="FBAE40"/>
          </p15:clr>
        </p15:guide>
        <p15:guide id="10" pos="555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tx2">
                    <a:alpha val="20000"/>
                  </a:schemeClr>
                </a:solidFill>
              </a:defRPr>
            </a:lvl1p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720000" y="1656000"/>
            <a:ext cx="3744000" cy="295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4680002" y="1656000"/>
            <a:ext cx="3744000" cy="295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10616067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2448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5975998" y="1836000"/>
            <a:ext cx="2448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3347999" y="1836000"/>
            <a:ext cx="2448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3347999"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5975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Tree>
    <p:extLst>
      <p:ext uri="{BB962C8B-B14F-4D97-AF65-F5344CB8AC3E}">
        <p14:creationId xmlns:p14="http://schemas.microsoft.com/office/powerpoint/2010/main" val="187126243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3744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4680002" y="1836000"/>
            <a:ext cx="3744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4680002" y="1512664"/>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Tree>
    <p:extLst>
      <p:ext uri="{BB962C8B-B14F-4D97-AF65-F5344CB8AC3E}">
        <p14:creationId xmlns:p14="http://schemas.microsoft.com/office/powerpoint/2010/main" val="323066504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D446247C-03D5-2943-B3AC-FE98C9F6FCEC}"/>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341557591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C5F3A998-FD80-824E-AE19-A2FCBCF2D5E5}"/>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E5D1E476-AF9B-E940-85AE-0357F2A4EF99}"/>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FC685D2A-4EEB-4C46-8FD2-D43927E2CFDD}"/>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65045624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5D67B989-C915-2844-9D35-A342F366E22B}"/>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9890F462-1EE5-3842-A0E7-36056908F49F}"/>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4265CD45-30AE-414A-B5B8-C006C482AF2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32684227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5D67B989-C915-2844-9D35-A342F366E22B}"/>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hasCustomPrompt="1"/>
          </p:nvPr>
        </p:nvSpPr>
        <p:spPr>
          <a:xfrm>
            <a:off x="720002"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9890F462-1EE5-3842-A0E7-36056908F49F}"/>
              </a:ext>
            </a:extLst>
          </p:cNvPr>
          <p:cNvSpPr>
            <a:spLocks noGrp="1"/>
          </p:cNvSpPr>
          <p:nvPr>
            <p:ph type="body" sz="half" idx="2" hasCustomPrompt="1"/>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4265CD45-30AE-414A-B5B8-C006C482AF2F}"/>
              </a:ext>
            </a:extLst>
          </p:cNvPr>
          <p:cNvSpPr>
            <a:spLocks noGrp="1"/>
          </p:cNvSpPr>
          <p:nvPr>
            <p:ph type="body" sz="half" idx="13" hasCustomPrompt="1"/>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127404025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en streamer 4">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E95589D8-6BCD-1D4D-8780-66CE85DF09B3}"/>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46BE2E3E-1BE8-C147-A3F5-10EE98894910}"/>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C3C2ACBF-1639-7942-880E-4A7949AE55B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66345179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0D7A9F44-CB09-0341-BA83-A1FFA95003AD}"/>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6B05B9DF-41A8-624E-AE3C-F4842B705BA9}"/>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AD1070C8-30EC-4C4A-82C4-6D2331FBF8A0}"/>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303012375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81F9263D-1490-0E46-812F-D9155613F117}"/>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93BD766D-2B1F-444A-A4E6-ABDA2D3F3E2D}"/>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C9823BDD-115A-4248-B3C3-A41210F11DC6}"/>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2929828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6347E27B-F05C-0249-B6D9-1F24786D89DA}"/>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tx2"/>
              </a:solidFill>
            </a:endParaRPr>
          </a:p>
        </p:txBody>
      </p:sp>
      <p:sp>
        <p:nvSpPr>
          <p:cNvPr id="2" name="Title 1"/>
          <p:cNvSpPr>
            <a:spLocks noGrp="1"/>
          </p:cNvSpPr>
          <p:nvPr>
            <p:ph type="title"/>
          </p:nvPr>
        </p:nvSpPr>
        <p:spPr>
          <a:xfrm>
            <a:off x="5327997"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35D066F8-DCDA-6E49-BF2C-B9D2E06CD5B3}"/>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81DBF9A0-ABA9-B24F-818B-F5A1C959C0AD}"/>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14008395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kst rechts en streamer 4">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7B76075-01D5-B844-9BED-6E2BF7252C14}"/>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D862824C-364E-4543-854F-60A2A42D2C9F}"/>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F4117ACD-F932-D64E-A8AF-00425F56716B}"/>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5187335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88000"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
        <p:nvSpPr>
          <p:cNvPr id="4" name="Text Placeholder 3"/>
          <p:cNvSpPr>
            <a:spLocks noGrp="1"/>
          </p:cNvSpPr>
          <p:nvPr>
            <p:ph type="body" sz="half" idx="2"/>
          </p:nvPr>
        </p:nvSpPr>
        <p:spPr>
          <a:xfrm>
            <a:off x="720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623999"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688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4656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688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4656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6623999"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4655999"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62738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Tree>
    <p:extLst>
      <p:ext uri="{BB962C8B-B14F-4D97-AF65-F5344CB8AC3E}">
        <p14:creationId xmlns:p14="http://schemas.microsoft.com/office/powerpoint/2010/main" val="5741730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5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
        <p:nvSpPr>
          <p:cNvPr id="4" name="Text Placeholder 3"/>
          <p:cNvSpPr>
            <a:spLocks noGrp="1"/>
          </p:cNvSpPr>
          <p:nvPr>
            <p:ph type="body" sz="half" idx="2"/>
          </p:nvPr>
        </p:nvSpPr>
        <p:spPr>
          <a:xfrm>
            <a:off x="720000"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983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285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3851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285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3851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3851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983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6984000"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5417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5417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5417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Tree>
    <p:extLst>
      <p:ext uri="{BB962C8B-B14F-4D97-AF65-F5344CB8AC3E}">
        <p14:creationId xmlns:p14="http://schemas.microsoft.com/office/powerpoint/2010/main" val="33562506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2223F424-C05E-CD46-A494-7CD80A887EC4}"/>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8283028F-13C0-3845-A09E-F4AD50A77487}"/>
              </a:ext>
            </a:extLst>
          </p:cNvPr>
          <p:cNvSpPr>
            <a:spLocks noGrp="1"/>
          </p:cNvSpPr>
          <p:nvPr>
            <p:ph type="ctrTitle"/>
          </p:nvPr>
        </p:nvSpPr>
        <p:spPr>
          <a:xfrm>
            <a:off x="720000" y="828000"/>
            <a:ext cx="5903999" cy="1620000"/>
          </a:xfrm>
        </p:spPr>
        <p:txBody>
          <a:bodyPr anchor="b" anchorCtr="0"/>
          <a:lstStyle>
            <a:lvl1pPr algn="l">
              <a:defRPr sz="3200">
                <a:solidFill>
                  <a:schemeClr val="tx2"/>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60FAD50F-12A2-FC47-8275-18D42F36C0CD}"/>
              </a:ext>
            </a:extLst>
          </p:cNvPr>
          <p:cNvSpPr>
            <a:spLocks noGrp="1"/>
          </p:cNvSpPr>
          <p:nvPr>
            <p:ph type="subTitle" idx="1"/>
          </p:nvPr>
        </p:nvSpPr>
        <p:spPr>
          <a:xfrm>
            <a:off x="7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Tree>
    <p:extLst>
      <p:ext uri="{BB962C8B-B14F-4D97-AF65-F5344CB8AC3E}">
        <p14:creationId xmlns:p14="http://schemas.microsoft.com/office/powerpoint/2010/main" val="38025621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720002" y="576000"/>
            <a:ext cx="7703999" cy="864000"/>
          </a:xfrm>
        </p:spPr>
        <p:txBody>
          <a:bodyPr/>
          <a:lstStyle/>
          <a:p>
            <a:r>
              <a:rPr lang="nl-NL"/>
              <a:t>Klik om stijl te bewerken</a:t>
            </a:r>
            <a:endParaRPr lang="en-US"/>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6399682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381371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en streamer 4">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E95589D8-6BCD-1D4D-8780-66CE85DF09B3}"/>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hasCustomPrompt="1"/>
          </p:nvPr>
        </p:nvSpPr>
        <p:spPr>
          <a:xfrm>
            <a:off x="720002"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46BE2E3E-1BE8-C147-A3F5-10EE98894910}"/>
              </a:ext>
            </a:extLst>
          </p:cNvPr>
          <p:cNvSpPr>
            <a:spLocks noGrp="1"/>
          </p:cNvSpPr>
          <p:nvPr>
            <p:ph type="body" sz="half" idx="2" hasCustomPrompt="1"/>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C3C2ACBF-1639-7942-880E-4A7949AE55BF}"/>
              </a:ext>
            </a:extLst>
          </p:cNvPr>
          <p:cNvSpPr>
            <a:spLocks noGrp="1"/>
          </p:cNvSpPr>
          <p:nvPr>
            <p:ph type="body" sz="half" idx="13" hasCustomPrompt="1"/>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189489972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20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a:t>Klik om stijl te bewerken</a:t>
            </a:r>
            <a:endParaRPr lang="en-US"/>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719998"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719998"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2688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4656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6623999"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2687997"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2687995"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6623999"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6623999"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4656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4656000"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Tree>
    <p:extLst>
      <p:ext uri="{BB962C8B-B14F-4D97-AF65-F5344CB8AC3E}">
        <p14:creationId xmlns:p14="http://schemas.microsoft.com/office/powerpoint/2010/main" val="18061313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899999"/>
            <a:ext cx="29376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120000" y="2880000"/>
            <a:ext cx="2303999"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6119999" y="1007998"/>
            <a:ext cx="2304000" cy="1656000"/>
          </a:xfrm>
        </p:spPr>
        <p:txBody>
          <a:bodyPr anchor="t" anchorCtr="0"/>
          <a:lstStyle/>
          <a:p>
            <a:r>
              <a:rPr lang="nl-NL"/>
              <a:t>Klik om stijl te bewerken</a:t>
            </a:r>
            <a:endParaRPr lang="en-US"/>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3042000" y="899999"/>
            <a:ext cx="293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720000" y="2807999"/>
            <a:ext cx="2934000" cy="144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3762000" y="2808000"/>
            <a:ext cx="221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Tree>
    <p:extLst>
      <p:ext uri="{BB962C8B-B14F-4D97-AF65-F5344CB8AC3E}">
        <p14:creationId xmlns:p14="http://schemas.microsoft.com/office/powerpoint/2010/main" val="9330438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80000" y="720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20000" y="576000"/>
            <a:ext cx="3384000" cy="864000"/>
          </a:xfrm>
        </p:spPr>
        <p:txBody>
          <a:bodyPr/>
          <a:lstStyle/>
          <a:p>
            <a:r>
              <a:rPr lang="nl-NL"/>
              <a:t>Klik om stijl te bewerken</a:t>
            </a:r>
            <a:endParaRPr lang="en-US"/>
          </a:p>
        </p:txBody>
      </p:sp>
      <p:sp>
        <p:nvSpPr>
          <p:cNvPr id="16" name="Picture Placeholder 2">
            <a:extLst>
              <a:ext uri="{FF2B5EF4-FFF2-40B4-BE49-F238E27FC236}">
                <a16:creationId xmlns:a16="http://schemas.microsoft.com/office/drawing/2014/main" id="{DAABF66E-7617-3F47-8DFB-9095B8E0D7FE}"/>
              </a:ext>
            </a:extLst>
          </p:cNvPr>
          <p:cNvSpPr>
            <a:spLocks noGrp="1"/>
          </p:cNvSpPr>
          <p:nvPr>
            <p:ph type="pic" idx="14"/>
          </p:nvPr>
        </p:nvSpPr>
        <p:spPr>
          <a:xfrm>
            <a:off x="4680000" y="2718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Tree>
    <p:extLst>
      <p:ext uri="{BB962C8B-B14F-4D97-AF65-F5344CB8AC3E}">
        <p14:creationId xmlns:p14="http://schemas.microsoft.com/office/powerpoint/2010/main" val="24720757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40000" y="1583999"/>
            <a:ext cx="5184000" cy="2808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2015039"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19999" y="576000"/>
            <a:ext cx="5999207" cy="864000"/>
          </a:xfrm>
        </p:spPr>
        <p:txBody>
          <a:bodyPr/>
          <a:lstStyle/>
          <a:p>
            <a:r>
              <a:rPr lang="nl-NL"/>
              <a:t>Klik om stijl te bewerken</a:t>
            </a:r>
            <a:endParaRPr lang="en-US"/>
          </a:p>
        </p:txBody>
      </p:sp>
    </p:spTree>
    <p:extLst>
      <p:ext uri="{BB962C8B-B14F-4D97-AF65-F5344CB8AC3E}">
        <p14:creationId xmlns:p14="http://schemas.microsoft.com/office/powerpoint/2010/main" val="17233660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8A719E33-C72D-2745-9031-F9B479E34FD0}"/>
              </a:ext>
            </a:extLst>
          </p:cNvPr>
          <p:cNvSpPr>
            <a:spLocks noGrp="1" noChangeAspect="1"/>
          </p:cNvSpPr>
          <p:nvPr>
            <p:ph type="pic" idx="1"/>
          </p:nvPr>
        </p:nvSpPr>
        <p:spPr>
          <a:xfrm>
            <a:off x="4571997" y="0"/>
            <a:ext cx="4572003" cy="5143500"/>
          </a:xfrm>
          <a:custGeom>
            <a:avLst/>
            <a:gdLst>
              <a:gd name="connsiteX0" fmla="*/ 0 w 4572003"/>
              <a:gd name="connsiteY0" fmla="*/ 0 h 5143500"/>
              <a:gd name="connsiteX1" fmla="*/ 180003 w 4572003"/>
              <a:gd name="connsiteY1" fmla="*/ 0 h 5143500"/>
              <a:gd name="connsiteX2" fmla="*/ 3743999 w 4572003"/>
              <a:gd name="connsiteY2" fmla="*/ 0 h 5143500"/>
              <a:gd name="connsiteX3" fmla="*/ 4572003 w 4572003"/>
              <a:gd name="connsiteY3" fmla="*/ 0 h 5143500"/>
              <a:gd name="connsiteX4" fmla="*/ 4572003 w 4572003"/>
              <a:gd name="connsiteY4" fmla="*/ 5143500 h 5143500"/>
              <a:gd name="connsiteX5" fmla="*/ 3 w 4572003"/>
              <a:gd name="connsiteY5" fmla="*/ 5143500 h 5143500"/>
              <a:gd name="connsiteX6" fmla="*/ 3 w 4572003"/>
              <a:gd name="connsiteY6" fmla="*/ 1890000 h 5143500"/>
              <a:gd name="connsiteX7" fmla="*/ 0 w 4572003"/>
              <a:gd name="connsiteY7" fmla="*/ 189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3" h="5143500">
                <a:moveTo>
                  <a:pt x="0" y="0"/>
                </a:moveTo>
                <a:lnTo>
                  <a:pt x="180003" y="0"/>
                </a:lnTo>
                <a:lnTo>
                  <a:pt x="3743999" y="0"/>
                </a:lnTo>
                <a:lnTo>
                  <a:pt x="4572003" y="0"/>
                </a:lnTo>
                <a:lnTo>
                  <a:pt x="4572003" y="5143500"/>
                </a:lnTo>
                <a:lnTo>
                  <a:pt x="3" y="5143500"/>
                </a:lnTo>
                <a:lnTo>
                  <a:pt x="3" y="1890000"/>
                </a:lnTo>
                <a:lnTo>
                  <a:pt x="0" y="189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a:p>
            <a:pPr lvl="0"/>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20000" y="576000"/>
            <a:ext cx="3384000" cy="864000"/>
          </a:xfrm>
        </p:spPr>
        <p:txBody>
          <a:bodyPr/>
          <a:lstStyle/>
          <a:p>
            <a:r>
              <a:rPr lang="nl-NL"/>
              <a:t>Klik om stijl te bewerken</a:t>
            </a:r>
            <a:endParaRPr lang="en-US"/>
          </a:p>
        </p:txBody>
      </p:sp>
    </p:spTree>
    <p:extLst>
      <p:ext uri="{BB962C8B-B14F-4D97-AF65-F5344CB8AC3E}">
        <p14:creationId xmlns:p14="http://schemas.microsoft.com/office/powerpoint/2010/main" val="10673052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74CC0B-9895-4FFF-99B9-59C04AA11DE0}"/>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AA8E230B-21D9-4A48-9D43-E1DAA7DD52A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5" name="Tijdelijke aanduiding voor voettekst 4">
            <a:extLst>
              <a:ext uri="{FF2B5EF4-FFF2-40B4-BE49-F238E27FC236}">
                <a16:creationId xmlns:a16="http://schemas.microsoft.com/office/drawing/2014/main" id="{8F34DB59-6DA0-4AB8-B24D-6DEC538B287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131DBF-5054-47BB-B425-024E86DFE793}"/>
              </a:ext>
            </a:extLst>
          </p:cNvPr>
          <p:cNvSpPr>
            <a:spLocks noGrp="1"/>
          </p:cNvSpPr>
          <p:nvPr>
            <p:ph type="sldNum" sz="quarter" idx="12"/>
          </p:nvPr>
        </p:nvSpPr>
        <p:spPr/>
        <p:txBody>
          <a:bodyPr/>
          <a:lstStyle/>
          <a:p>
            <a:fld id="{E1501EF7-C231-40B5-9FF6-410F9D272306}" type="slidenum">
              <a:rPr lang="nl-NL" smtClean="0"/>
              <a:t>‹nr.›</a:t>
            </a:fld>
            <a:endParaRPr lang="nl-NL"/>
          </a:p>
        </p:txBody>
      </p:sp>
    </p:spTree>
    <p:extLst>
      <p:ext uri="{BB962C8B-B14F-4D97-AF65-F5344CB8AC3E}">
        <p14:creationId xmlns:p14="http://schemas.microsoft.com/office/powerpoint/2010/main" val="7433881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4572000" y="0"/>
            <a:ext cx="4572000" cy="51435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4" name="Date Placeholder 3"/>
          <p:cNvSpPr>
            <a:spLocks noGrp="1"/>
          </p:cNvSpPr>
          <p:nvPr>
            <p:ph type="dt" sz="half" idx="10"/>
          </p:nvPr>
        </p:nvSpPr>
        <p:spPr>
          <a:xfrm>
            <a:off x="431998" y="4248000"/>
            <a:ext cx="1440000" cy="180000"/>
          </a:xfrm>
          <a:prstGeom prst="rect">
            <a:avLst/>
          </a:prstGeom>
        </p:spPr>
        <p:txBody>
          <a:bodyPr anchor="b" anchorCtr="0"/>
          <a:lstStyle>
            <a:lvl1pPr algn="l">
              <a:defRPr sz="1000">
                <a:solidFill>
                  <a:schemeClr val="tx2"/>
                </a:solidFill>
              </a:defRPr>
            </a:lvl1pPr>
          </a:lstStyle>
          <a:p>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tle 1">
            <a:extLst>
              <a:ext uri="{FF2B5EF4-FFF2-40B4-BE49-F238E27FC236}">
                <a16:creationId xmlns:a16="http://schemas.microsoft.com/office/drawing/2014/main" id="{C1B57536-F9FB-A941-94BD-E9041F065879}"/>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a:t>Klik om stijl te bewerken</a:t>
            </a:r>
            <a:endParaRPr lang="en-US"/>
          </a:p>
        </p:txBody>
      </p:sp>
      <p:sp>
        <p:nvSpPr>
          <p:cNvPr id="10" name="Subtitle 2">
            <a:extLst>
              <a:ext uri="{FF2B5EF4-FFF2-40B4-BE49-F238E27FC236}">
                <a16:creationId xmlns:a16="http://schemas.microsoft.com/office/drawing/2014/main" id="{F1012A6A-C7E6-4E4E-B01F-E484179F56CA}"/>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Tree>
    <p:extLst>
      <p:ext uri="{BB962C8B-B14F-4D97-AF65-F5344CB8AC3E}">
        <p14:creationId xmlns:p14="http://schemas.microsoft.com/office/powerpoint/2010/main" val="16938864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000" y="0"/>
            <a:ext cx="2082800" cy="787400"/>
          </a:xfrm>
          <a:prstGeom prst="rect">
            <a:avLst/>
          </a:prstGeom>
        </p:spPr>
      </p:pic>
      <p:sp>
        <p:nvSpPr>
          <p:cNvPr id="4" name="Date Placeholder 3"/>
          <p:cNvSpPr>
            <a:spLocks noGrp="1"/>
          </p:cNvSpPr>
          <p:nvPr>
            <p:ph type="dt" sz="half" idx="10"/>
          </p:nvPr>
        </p:nvSpPr>
        <p:spPr>
          <a:xfrm>
            <a:off x="431998" y="4248000"/>
            <a:ext cx="1440000" cy="180000"/>
          </a:xfrm>
          <a:prstGeom prst="rect">
            <a:avLst/>
          </a:prstGeom>
        </p:spPr>
        <p:txBody>
          <a:bodyPr anchor="b" anchorCtr="0"/>
          <a:lstStyle>
            <a:lvl1pPr algn="l">
              <a:defRPr sz="1000"/>
            </a:lvl1pPr>
          </a:lstStyle>
          <a:p>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4572000" y="0"/>
            <a:ext cx="4572000" cy="51435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 </a:t>
            </a:r>
          </a:p>
        </p:txBody>
      </p:sp>
      <p:sp>
        <p:nvSpPr>
          <p:cNvPr id="10" name="Title 1">
            <a:extLst>
              <a:ext uri="{FF2B5EF4-FFF2-40B4-BE49-F238E27FC236}">
                <a16:creationId xmlns:a16="http://schemas.microsoft.com/office/drawing/2014/main" id="{63B713D9-CDB6-7648-92D0-653127A84E98}"/>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a:t>Klik om stijl te bewerken</a:t>
            </a:r>
            <a:endParaRPr lang="en-US"/>
          </a:p>
        </p:txBody>
      </p:sp>
      <p:sp>
        <p:nvSpPr>
          <p:cNvPr id="11" name="Subtitle 2">
            <a:extLst>
              <a:ext uri="{FF2B5EF4-FFF2-40B4-BE49-F238E27FC236}">
                <a16:creationId xmlns:a16="http://schemas.microsoft.com/office/drawing/2014/main" id="{9A84C360-7E83-A64E-87DC-8094C8AE8DCC}"/>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Tree>
    <p:extLst>
      <p:ext uri="{BB962C8B-B14F-4D97-AF65-F5344CB8AC3E}">
        <p14:creationId xmlns:p14="http://schemas.microsoft.com/office/powerpoint/2010/main" val="66844994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000" y="0"/>
            <a:ext cx="2082800" cy="787400"/>
          </a:xfrm>
          <a:prstGeom prst="rect">
            <a:avLst/>
          </a:prstGeom>
        </p:spPr>
      </p:pic>
      <p:sp>
        <p:nvSpPr>
          <p:cNvPr id="4" name="Date Placeholder 3"/>
          <p:cNvSpPr>
            <a:spLocks noGrp="1"/>
          </p:cNvSpPr>
          <p:nvPr>
            <p:ph type="dt" sz="half" idx="10"/>
          </p:nvPr>
        </p:nvSpPr>
        <p:spPr>
          <a:xfrm>
            <a:off x="2520000" y="3404451"/>
            <a:ext cx="1440000" cy="180000"/>
          </a:xfrm>
          <a:prstGeom prst="rect">
            <a:avLst/>
          </a:prstGeom>
        </p:spPr>
        <p:txBody>
          <a:bodyPr anchor="b" anchorCtr="0"/>
          <a:lstStyle>
            <a:lvl1pPr algn="l">
              <a:defRPr sz="1200">
                <a:solidFill>
                  <a:schemeClr val="tx2"/>
                </a:solidFill>
              </a:defRPr>
            </a:lvl1pPr>
          </a:lstStyle>
          <a:p>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000" y="3927351"/>
            <a:ext cx="5166349" cy="638196"/>
          </a:xfrm>
          <a:prstGeom prst="rect">
            <a:avLst/>
          </a:prstGeom>
        </p:spPr>
      </p:pic>
      <p:sp>
        <p:nvSpPr>
          <p:cNvPr id="8" name="Title 1">
            <a:extLst>
              <a:ext uri="{FF2B5EF4-FFF2-40B4-BE49-F238E27FC236}">
                <a16:creationId xmlns:a16="http://schemas.microsoft.com/office/drawing/2014/main" id="{3D91587C-CF3F-4A4E-8E92-F8C3EC34289C}"/>
              </a:ext>
            </a:extLst>
          </p:cNvPr>
          <p:cNvSpPr>
            <a:spLocks noGrp="1"/>
          </p:cNvSpPr>
          <p:nvPr>
            <p:ph type="ctrTitle"/>
          </p:nvPr>
        </p:nvSpPr>
        <p:spPr>
          <a:xfrm>
            <a:off x="2520000" y="828000"/>
            <a:ext cx="5903999" cy="1728000"/>
          </a:xfrm>
        </p:spPr>
        <p:txBody>
          <a:bodyPr anchor="b" anchorCtr="0"/>
          <a:lstStyle>
            <a:lvl1pPr algn="l">
              <a:lnSpc>
                <a:spcPct val="100000"/>
              </a:lnSpc>
              <a:defRPr sz="3200">
                <a:solidFill>
                  <a:schemeClr val="tx2"/>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C7D7F024-4BE7-3942-9E16-DD41F5E58DAF}"/>
              </a:ext>
            </a:extLst>
          </p:cNvPr>
          <p:cNvSpPr>
            <a:spLocks noGrp="1"/>
          </p:cNvSpPr>
          <p:nvPr>
            <p:ph type="subTitle" idx="1"/>
          </p:nvPr>
        </p:nvSpPr>
        <p:spPr>
          <a:xfrm>
            <a:off x="25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Tree>
    <p:extLst>
      <p:ext uri="{BB962C8B-B14F-4D97-AF65-F5344CB8AC3E}">
        <p14:creationId xmlns:p14="http://schemas.microsoft.com/office/powerpoint/2010/main" val="2486557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FDF264BC-C422-EB4B-8E56-1C756A3D37C3}"/>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Content Placeholder 2"/>
          <p:cNvSpPr>
            <a:spLocks noGrp="1"/>
          </p:cNvSpPr>
          <p:nvPr>
            <p:ph idx="1"/>
          </p:nvPr>
        </p:nvSpPr>
        <p:spPr>
          <a:xfrm>
            <a:off x="4859999" y="1656000"/>
            <a:ext cx="3564000" cy="2952000"/>
          </a:xfrm>
        </p:spPr>
        <p:txBody>
          <a:bodyPr/>
          <a:lstStyle>
            <a:lvl1pPr marL="288000" indent="-288000">
              <a:lnSpc>
                <a:spcPct val="120000"/>
              </a:lnSpc>
              <a:buFont typeface="+mj-lt"/>
              <a:buAutoNum type="arabicPeriod"/>
              <a:defRPr sz="1400"/>
            </a:lvl1pPr>
            <a:lvl2pPr marL="540000" indent="-252000">
              <a:lnSpc>
                <a:spcPct val="120000"/>
              </a:lnSpc>
              <a:buFont typeface="Arial" panose="020B0604020202020204" pitchFamily="34" charset="0"/>
              <a:buChar char="•"/>
              <a:defRPr sz="1400"/>
            </a:lvl2pPr>
            <a:lvl3pPr marL="252000" indent="0">
              <a:buFont typeface="+mj-lt"/>
              <a:buNone/>
              <a:defRPr sz="1800"/>
            </a:lvl3pPr>
            <a:lvl4pPr indent="-288000">
              <a:buFont typeface="+mj-lt"/>
              <a:buAutoNum type="arabicPeriod"/>
              <a:defRPr sz="1800"/>
            </a:lvl4pPr>
            <a:lvl5pPr indent="-288000">
              <a:buFont typeface="+mj-lt"/>
              <a:buAutoNum type="arabicPeriod"/>
              <a:defRPr sz="1800"/>
            </a:lvl5pPr>
          </a:lstStyle>
          <a:p>
            <a:pPr lvl="0"/>
            <a:r>
              <a:rPr lang="nl-NL"/>
              <a:t>Klikken om de tekststijl van het model te bewerken</a:t>
            </a:r>
          </a:p>
          <a:p>
            <a:pPr lvl="1"/>
            <a:r>
              <a:rPr lang="nl-NL"/>
              <a:t>Tweede niveau</a:t>
            </a:r>
          </a:p>
        </p:txBody>
      </p:sp>
      <p:sp>
        <p:nvSpPr>
          <p:cNvPr id="5" name="Footer Placeholder 4"/>
          <p:cNvSpPr>
            <a:spLocks noGrp="1"/>
          </p:cNvSpPr>
          <p:nvPr>
            <p:ph type="ftr" sz="quarter" idx="11"/>
          </p:nvPr>
        </p:nvSpPr>
        <p:spPr>
          <a:xfrm>
            <a:off x="396000" y="4911667"/>
            <a:ext cx="1162178" cy="92333"/>
          </a:xfrm>
          <a:prstGeom prst="rect">
            <a:avLst/>
          </a:prstGeom>
        </p:spPr>
        <p:txBody>
          <a:bodyPr/>
          <a:lstStyle>
            <a:lvl1pPr>
              <a:defRPr>
                <a:solidFill>
                  <a:schemeClr val="bg1"/>
                </a:solidFill>
              </a:defRPr>
            </a:lvl1pPr>
          </a:lstStyle>
          <a:p>
            <a:r>
              <a:rPr lang="nl-NL"/>
              <a:t>Het regioplan Midden-Brabant</a:t>
            </a:r>
          </a:p>
        </p:txBody>
      </p:sp>
      <p:sp>
        <p:nvSpPr>
          <p:cNvPr id="6" name="Slide Number Placeholder 5"/>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4859999" y="576000"/>
            <a:ext cx="3563999" cy="864000"/>
          </a:xfrm>
        </p:spPr>
        <p:txBody>
          <a:bodyPr/>
          <a:lstStyle/>
          <a:p>
            <a:r>
              <a:rPr lang="nl-NL"/>
              <a:t>Klik om stijl te bewerken</a:t>
            </a:r>
            <a:endParaRPr lang="en-US"/>
          </a:p>
        </p:txBody>
      </p:sp>
      <p:sp>
        <p:nvSpPr>
          <p:cNvPr id="10" name="Vrije vorm 9">
            <a:extLst>
              <a:ext uri="{FF2B5EF4-FFF2-40B4-BE49-F238E27FC236}">
                <a16:creationId xmlns:a16="http://schemas.microsoft.com/office/drawing/2014/main" id="{5DCC0A75-E80D-E44F-9ACA-BF43DB10C3EE}"/>
              </a:ext>
            </a:extLst>
          </p:cNvPr>
          <p:cNvSpPr/>
          <p:nvPr userDrawn="1"/>
        </p:nvSpPr>
        <p:spPr>
          <a:xfrm>
            <a:off x="0" y="914460"/>
            <a:ext cx="3009990" cy="2773722"/>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a:p>
        </p:txBody>
      </p:sp>
    </p:spTree>
    <p:extLst>
      <p:ext uri="{BB962C8B-B14F-4D97-AF65-F5344CB8AC3E}">
        <p14:creationId xmlns:p14="http://schemas.microsoft.com/office/powerpoint/2010/main" val="4754379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0D7A9F44-CB09-0341-BA83-A1FFA95003AD}"/>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hasCustomPrompt="1"/>
          </p:nvPr>
        </p:nvSpPr>
        <p:spPr>
          <a:xfrm>
            <a:off x="5327997"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6B05B9DF-41A8-624E-AE3C-F4842B705BA9}"/>
              </a:ext>
            </a:extLst>
          </p:cNvPr>
          <p:cNvSpPr>
            <a:spLocks noGrp="1"/>
          </p:cNvSpPr>
          <p:nvPr>
            <p:ph type="body" sz="half" idx="2" hasCustomPrompt="1"/>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AD1070C8-30EC-4C4A-82C4-6D2331FBF8A0}"/>
              </a:ext>
            </a:extLst>
          </p:cNvPr>
          <p:cNvSpPr>
            <a:spLocks noGrp="1"/>
          </p:cNvSpPr>
          <p:nvPr>
            <p:ph type="body" sz="half" idx="13" hasCustomPrompt="1"/>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118456965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38ED627-3389-0627-E6A0-640FDAF19CCD}"/>
              </a:ext>
            </a:extLst>
          </p:cNvPr>
          <p:cNvGraphicFramePr>
            <a:graphicFrameLocks noChangeAspect="1"/>
          </p:cNvGraphicFramePr>
          <p:nvPr userDrawn="1">
            <p:custDataLst>
              <p:tags r:id="rId1"/>
            </p:custDataLst>
            <p:extLst>
              <p:ext uri="{D42A27DB-BD31-4B8C-83A1-F6EECF244321}">
                <p14:modId xmlns:p14="http://schemas.microsoft.com/office/powerpoint/2010/main" val="393133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8" name="think-cell data - do not delete" hidden="1">
                        <a:extLst>
                          <a:ext uri="{FF2B5EF4-FFF2-40B4-BE49-F238E27FC236}">
                            <a16:creationId xmlns:a16="http://schemas.microsoft.com/office/drawing/2014/main" id="{A38ED627-3389-0627-E6A0-640FDAF19C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hasCustomPrompt="1"/>
          </p:nvPr>
        </p:nvSpPr>
        <p:spPr>
          <a:xfrm>
            <a:off x="395288" y="1493504"/>
            <a:ext cx="8424862" cy="3114496"/>
          </a:xfrm>
        </p:spPr>
        <p:txBody>
          <a:bodyPr lIns="0" tIns="36000" rIns="0" bIns="36000"/>
          <a:lstStyle>
            <a:lvl1pPr>
              <a:defRPr sz="1000"/>
            </a:lvl1pPr>
            <a:lvl2pPr>
              <a:defRPr sz="1000"/>
            </a:lvl2pPr>
            <a:lvl3pPr>
              <a:defRPr sz="1000"/>
            </a:lvl3pPr>
            <a:lvl4pPr>
              <a:defRPr sz="1000"/>
            </a:lvl4pPr>
            <a:lvl5pPr>
              <a:defRPr sz="1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Text Placeholder 9">
            <a:extLst>
              <a:ext uri="{FF2B5EF4-FFF2-40B4-BE49-F238E27FC236}">
                <a16:creationId xmlns:a16="http://schemas.microsoft.com/office/drawing/2014/main" id="{B3443482-9239-E5E7-D6AF-580556C8FE37}"/>
              </a:ext>
            </a:extLst>
          </p:cNvPr>
          <p:cNvSpPr>
            <a:spLocks noGrp="1"/>
          </p:cNvSpPr>
          <p:nvPr>
            <p:ph type="body" sz="quarter" idx="13" hasCustomPrompt="1"/>
          </p:nvPr>
        </p:nvSpPr>
        <p:spPr>
          <a:xfrm>
            <a:off x="395288" y="1203324"/>
            <a:ext cx="8424862" cy="215901"/>
          </a:xfrm>
        </p:spPr>
        <p:txBody>
          <a:bodyPr lIns="0" tIns="36000" rIns="0" bIns="36000" anchor="ctr"/>
          <a:lstStyle>
            <a:lvl1pPr marL="0" indent="0">
              <a:buNone/>
              <a:defRPr sz="1100">
                <a:solidFill>
                  <a:srgbClr val="E17000"/>
                </a:solidFill>
              </a:defRPr>
            </a:lvl1pPr>
          </a:lstStyle>
          <a:p>
            <a:pPr lvl="0"/>
            <a:r>
              <a:rPr lang="en-US" err="1"/>
              <a:t>Ondertitel</a:t>
            </a:r>
            <a:endParaRPr lang="en-GB"/>
          </a:p>
        </p:txBody>
      </p:sp>
      <p:sp>
        <p:nvSpPr>
          <p:cNvPr id="4" name="Fußzeilenplatzhalter 3"/>
          <p:cNvSpPr>
            <a:spLocks noGrp="1"/>
          </p:cNvSpPr>
          <p:nvPr>
            <p:ph type="ftr" sz="quarter" idx="14"/>
          </p:nvPr>
        </p:nvSpPr>
        <p:spPr/>
        <p:txBody>
          <a:bodyPr/>
          <a:lstStyle/>
          <a:p>
            <a:r>
              <a:rPr lang="nl-NL"/>
              <a:t>Het regioplan Midden-Brabant</a:t>
            </a:r>
          </a:p>
        </p:txBody>
      </p:sp>
      <p:sp>
        <p:nvSpPr>
          <p:cNvPr id="7" name="Foliennummernplatzhalter 6"/>
          <p:cNvSpPr>
            <a:spLocks noGrp="1"/>
          </p:cNvSpPr>
          <p:nvPr>
            <p:ph type="sldNum" sz="quarter" idx="15"/>
          </p:nvPr>
        </p:nvSpPr>
        <p:spPr/>
        <p:txBody>
          <a:bodyPr/>
          <a:lstStyle/>
          <a:p>
            <a:fld id="{14F1411D-0280-154F-AEAC-4C20B7AA46B2}" type="slidenum">
              <a:rPr lang="nl-NL" smtClean="0"/>
              <a:pPr/>
              <a:t>‹nr.›</a:t>
            </a:fld>
            <a:endParaRPr lang="nl-NL"/>
          </a:p>
        </p:txBody>
      </p:sp>
      <p:sp>
        <p:nvSpPr>
          <p:cNvPr id="12" name="Titel 11"/>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38538253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940">
          <p15:clr>
            <a:srgbClr val="FBAE40"/>
          </p15:clr>
        </p15:guide>
        <p15:guide id="4" orient="horz" pos="894">
          <p15:clr>
            <a:srgbClr val="FBAE40"/>
          </p15:clr>
        </p15:guide>
        <p15:guide id="5" orient="horz" pos="758">
          <p15:clr>
            <a:srgbClr val="FBAE40"/>
          </p15:clr>
        </p15:guide>
        <p15:guide id="6" orient="horz" pos="713">
          <p15:clr>
            <a:srgbClr val="FBAE40"/>
          </p15:clr>
        </p15:guide>
        <p15:guide id="7" orient="horz" pos="146">
          <p15:clr>
            <a:srgbClr val="FBAE40"/>
          </p15:clr>
        </p15:guide>
        <p15:guide id="8" orient="horz" pos="2913">
          <p15:clr>
            <a:srgbClr val="FBAE40"/>
          </p15:clr>
        </p15:guide>
        <p15:guide id="9" pos="249">
          <p15:clr>
            <a:srgbClr val="FBAE40"/>
          </p15:clr>
        </p15:guide>
        <p15:guide id="10" pos="551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395287" y="1656000"/>
            <a:ext cx="3997325" cy="3076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4751387" y="1656000"/>
            <a:ext cx="3997325" cy="3076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 name="Titel 1"/>
          <p:cNvSpPr>
            <a:spLocks noGrp="1"/>
          </p:cNvSpPr>
          <p:nvPr>
            <p:ph type="title"/>
          </p:nvPr>
        </p:nvSpPr>
        <p:spPr/>
        <p:txBody>
          <a:bodyPr/>
          <a:lstStyle/>
          <a:p>
            <a:r>
              <a:rPr lang="de-DE"/>
              <a:t>Titelmasterformat durch Klicken bearbeiten</a:t>
            </a:r>
          </a:p>
        </p:txBody>
      </p:sp>
      <p:sp>
        <p:nvSpPr>
          <p:cNvPr id="3" name="Fußzeilenplatzhalter 2"/>
          <p:cNvSpPr>
            <a:spLocks noGrp="1"/>
          </p:cNvSpPr>
          <p:nvPr>
            <p:ph type="ftr" sz="quarter" idx="14"/>
          </p:nvPr>
        </p:nvSpPr>
        <p:spPr/>
        <p:txBody>
          <a:bodyPr/>
          <a:lstStyle/>
          <a:p>
            <a:r>
              <a:rPr lang="nl-NL"/>
              <a:t>Het regioplan Midden-Brabant</a:t>
            </a:r>
          </a:p>
        </p:txBody>
      </p:sp>
      <p:sp>
        <p:nvSpPr>
          <p:cNvPr id="4" name="Foliennummernplatzhalter 3"/>
          <p:cNvSpPr>
            <a:spLocks noGrp="1"/>
          </p:cNvSpPr>
          <p:nvPr>
            <p:ph type="sldNum" sz="quarter" idx="15"/>
          </p:nvPr>
        </p:nvSpPr>
        <p:spPr/>
        <p:txBody>
          <a:bodyPr/>
          <a:lstStyle/>
          <a:p>
            <a:fld id="{14F1411D-0280-154F-AEAC-4C20B7AA46B2}" type="slidenum">
              <a:rPr lang="nl-NL" smtClean="0"/>
              <a:pPr/>
              <a:t>‹nr.›</a:t>
            </a:fld>
            <a:endParaRPr lang="nl-NL"/>
          </a:p>
        </p:txBody>
      </p:sp>
    </p:spTree>
    <p:extLst>
      <p:ext uri="{BB962C8B-B14F-4D97-AF65-F5344CB8AC3E}">
        <p14:creationId xmlns:p14="http://schemas.microsoft.com/office/powerpoint/2010/main" val="675320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8" name="Footer Placeholder 7"/>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9" name="Slide Number Placeholder 8"/>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2448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5975998" y="1836000"/>
            <a:ext cx="2448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3347999" y="1836000"/>
            <a:ext cx="2448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3347999"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5975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Tree>
    <p:extLst>
      <p:ext uri="{BB962C8B-B14F-4D97-AF65-F5344CB8AC3E}">
        <p14:creationId xmlns:p14="http://schemas.microsoft.com/office/powerpoint/2010/main" val="126165622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8" name="Footer Placeholder 7"/>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9" name="Slide Number Placeholder 8"/>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3744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4680002" y="1836000"/>
            <a:ext cx="3744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4680002" y="1512664"/>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Tree>
    <p:extLst>
      <p:ext uri="{BB962C8B-B14F-4D97-AF65-F5344CB8AC3E}">
        <p14:creationId xmlns:p14="http://schemas.microsoft.com/office/powerpoint/2010/main" val="702015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D446247C-03D5-2943-B3AC-FE98C9F6FCEC}"/>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6" name="Slide Number Placeholder 5"/>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7691590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C5F3A998-FD80-824E-AE19-A2FCBCF2D5E5}"/>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6" name="Slide Number Placeholder 5"/>
          <p:cNvSpPr>
            <a:spLocks noGrp="1"/>
          </p:cNvSpPr>
          <p:nvPr>
            <p:ph type="sldNum" sz="quarter" idx="12"/>
          </p:nvPr>
        </p:nvSpPr>
        <p:spPr>
          <a:xfrm>
            <a:off x="8063999" y="4824000"/>
            <a:ext cx="360000" cy="180000"/>
          </a:xfrm>
          <a:prstGeom prst="rect">
            <a:avLst/>
          </a:prstGeom>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E5D1E476-AF9B-E940-85AE-0357F2A4EF99}"/>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FC685D2A-4EEB-4C46-8FD2-D43927E2CFDD}"/>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195996802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5D67B989-C915-2844-9D35-A342F366E22B}"/>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6" name="Slide Number Placeholder 5"/>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9890F462-1EE5-3842-A0E7-36056908F49F}"/>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4265CD45-30AE-414A-B5B8-C006C482AF2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407064345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kst en streamer 4">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E95589D8-6BCD-1D4D-8780-66CE85DF09B3}"/>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6" name="Slide Number Placeholder 5"/>
          <p:cNvSpPr>
            <a:spLocks noGrp="1"/>
          </p:cNvSpPr>
          <p:nvPr>
            <p:ph type="sldNum" sz="quarter" idx="12"/>
          </p:nvPr>
        </p:nvSpPr>
        <p:spPr>
          <a:xfrm>
            <a:off x="8063999" y="4824000"/>
            <a:ext cx="360000" cy="180000"/>
          </a:xfrm>
          <a:prstGeom prst="rect">
            <a:avLst/>
          </a:prstGeom>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46BE2E3E-1BE8-C147-A3F5-10EE98894910}"/>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C3C2ACBF-1639-7942-880E-4A7949AE55B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00341116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0D7A9F44-CB09-0341-BA83-A1FFA95003AD}"/>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6" name="Slide Number Placeholder 5"/>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6B05B9DF-41A8-624E-AE3C-F4842B705BA9}"/>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AD1070C8-30EC-4C4A-82C4-6D2331FBF8A0}"/>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179375794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81F9263D-1490-0E46-812F-D9155613F117}"/>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a:xfrm>
            <a:off x="720000" y="4824000"/>
            <a:ext cx="3780000" cy="180000"/>
          </a:xfrm>
          <a:prstGeom prst="rect">
            <a:avLst/>
          </a:prstGeom>
        </p:spPr>
        <p:txBody>
          <a:bodyPr/>
          <a:lstStyle>
            <a:lvl1pPr>
              <a:defRPr>
                <a:solidFill>
                  <a:schemeClr val="bg1"/>
                </a:solidFill>
              </a:defRPr>
            </a:lvl1pPr>
          </a:lstStyle>
          <a:p>
            <a:r>
              <a:rPr lang="nl-NL"/>
              <a:t>Het regioplan Midden-Brabant</a:t>
            </a:r>
          </a:p>
        </p:txBody>
      </p:sp>
      <p:sp>
        <p:nvSpPr>
          <p:cNvPr id="6" name="Slide Number Placeholder 5"/>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93BD766D-2B1F-444A-A4E6-ABDA2D3F3E2D}"/>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C9823BDD-115A-4248-B3C3-A41210F11DC6}"/>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401555593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81F9263D-1490-0E46-812F-D9155613F117}"/>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hasCustomPrompt="1"/>
          </p:nvPr>
        </p:nvSpPr>
        <p:spPr>
          <a:xfrm>
            <a:off x="5327997"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93BD766D-2B1F-444A-A4E6-ABDA2D3F3E2D}"/>
              </a:ext>
            </a:extLst>
          </p:cNvPr>
          <p:cNvSpPr>
            <a:spLocks noGrp="1"/>
          </p:cNvSpPr>
          <p:nvPr>
            <p:ph type="body" sz="half" idx="2" hasCustomPrompt="1"/>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C9823BDD-115A-4248-B3C3-A41210F11DC6}"/>
              </a:ext>
            </a:extLst>
          </p:cNvPr>
          <p:cNvSpPr>
            <a:spLocks noGrp="1"/>
          </p:cNvSpPr>
          <p:nvPr>
            <p:ph type="body" sz="half" idx="13" hasCustomPrompt="1"/>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310965408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6347E27B-F05C-0249-B6D9-1F24786D89DA}"/>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tx2"/>
              </a:solidFill>
            </a:endParaRPr>
          </a:p>
        </p:txBody>
      </p:sp>
      <p:sp>
        <p:nvSpPr>
          <p:cNvPr id="2" name="Title 1"/>
          <p:cNvSpPr>
            <a:spLocks noGrp="1"/>
          </p:cNvSpPr>
          <p:nvPr>
            <p:ph type="title"/>
          </p:nvPr>
        </p:nvSpPr>
        <p:spPr>
          <a:xfrm>
            <a:off x="5327997"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6" name="Slide Number Placeholder 5"/>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35D066F8-DCDA-6E49-BF2C-B9D2E06CD5B3}"/>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81DBF9A0-ABA9-B24F-818B-F5A1C959C0AD}"/>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16875468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kst rechts en streamer 4">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7B76075-01D5-B844-9BED-6E2BF7252C14}"/>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a:t>Klik om stijl te bewerken</a:t>
            </a:r>
            <a:endParaRPr lang="en-US"/>
          </a:p>
        </p:txBody>
      </p:sp>
      <p:sp>
        <p:nvSpPr>
          <p:cNvPr id="5" name="Footer Placeholder 4"/>
          <p:cNvSpPr>
            <a:spLocks noGrp="1"/>
          </p:cNvSpPr>
          <p:nvPr>
            <p:ph type="ftr" sz="quarter" idx="11"/>
          </p:nvPr>
        </p:nvSpPr>
        <p:spPr>
          <a:xfrm>
            <a:off x="720000" y="4824000"/>
            <a:ext cx="3780000" cy="180000"/>
          </a:xfrm>
          <a:prstGeom prst="rect">
            <a:avLst/>
          </a:prstGeom>
        </p:spPr>
        <p:txBody>
          <a:bodyPr/>
          <a:lstStyle>
            <a:lvl1pPr>
              <a:defRPr>
                <a:solidFill>
                  <a:schemeClr val="bg1"/>
                </a:solidFill>
              </a:defRPr>
            </a:lvl1pPr>
          </a:lstStyle>
          <a:p>
            <a:r>
              <a:rPr lang="nl-NL"/>
              <a:t>Het regioplan Midden-Brabant</a:t>
            </a:r>
          </a:p>
        </p:txBody>
      </p:sp>
      <p:sp>
        <p:nvSpPr>
          <p:cNvPr id="6" name="Slide Number Placeholder 5"/>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D862824C-364E-4543-854F-60A2A42D2C9F}"/>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F4117ACD-F932-D64E-A8AF-00425F56716B}"/>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34292542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88000"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
        <p:nvSpPr>
          <p:cNvPr id="4" name="Text Placeholder 3"/>
          <p:cNvSpPr>
            <a:spLocks noGrp="1"/>
          </p:cNvSpPr>
          <p:nvPr>
            <p:ph type="body" sz="half" idx="2"/>
          </p:nvPr>
        </p:nvSpPr>
        <p:spPr>
          <a:xfrm>
            <a:off x="720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7" name="Slide Number Placeholder 6"/>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623999"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688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4656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688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4656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6623999"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4655999"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62738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Tree>
    <p:extLst>
      <p:ext uri="{BB962C8B-B14F-4D97-AF65-F5344CB8AC3E}">
        <p14:creationId xmlns:p14="http://schemas.microsoft.com/office/powerpoint/2010/main" val="40437893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5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
        <p:nvSpPr>
          <p:cNvPr id="4" name="Text Placeholder 3"/>
          <p:cNvSpPr>
            <a:spLocks noGrp="1"/>
          </p:cNvSpPr>
          <p:nvPr>
            <p:ph type="body" sz="half" idx="2"/>
          </p:nvPr>
        </p:nvSpPr>
        <p:spPr>
          <a:xfrm>
            <a:off x="720000"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7" name="Slide Number Placeholder 6"/>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983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285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3851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285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3851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3851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983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6984000"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5417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5417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5417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endParaRPr lang="en-US"/>
          </a:p>
        </p:txBody>
      </p:sp>
    </p:spTree>
    <p:extLst>
      <p:ext uri="{BB962C8B-B14F-4D97-AF65-F5344CB8AC3E}">
        <p14:creationId xmlns:p14="http://schemas.microsoft.com/office/powerpoint/2010/main" val="14913457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6" name="Slide Number Placeholder 5"/>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2223F424-C05E-CD46-A494-7CD80A887EC4}"/>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8283028F-13C0-3845-A09E-F4AD50A77487}"/>
              </a:ext>
            </a:extLst>
          </p:cNvPr>
          <p:cNvSpPr>
            <a:spLocks noGrp="1"/>
          </p:cNvSpPr>
          <p:nvPr>
            <p:ph type="ctrTitle"/>
          </p:nvPr>
        </p:nvSpPr>
        <p:spPr>
          <a:xfrm>
            <a:off x="720000" y="828000"/>
            <a:ext cx="5903999" cy="1620000"/>
          </a:xfrm>
        </p:spPr>
        <p:txBody>
          <a:bodyPr anchor="b" anchorCtr="0"/>
          <a:lstStyle>
            <a:lvl1pPr algn="l">
              <a:defRPr sz="3200">
                <a:solidFill>
                  <a:schemeClr val="tx2"/>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60FAD50F-12A2-FC47-8275-18D42F36C0CD}"/>
              </a:ext>
            </a:extLst>
          </p:cNvPr>
          <p:cNvSpPr>
            <a:spLocks noGrp="1"/>
          </p:cNvSpPr>
          <p:nvPr>
            <p:ph type="subTitle" idx="1"/>
          </p:nvPr>
        </p:nvSpPr>
        <p:spPr>
          <a:xfrm>
            <a:off x="7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Tree>
    <p:extLst>
      <p:ext uri="{BB962C8B-B14F-4D97-AF65-F5344CB8AC3E}">
        <p14:creationId xmlns:p14="http://schemas.microsoft.com/office/powerpoint/2010/main" val="9807563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720002" y="576000"/>
            <a:ext cx="7703999" cy="864000"/>
          </a:xfrm>
        </p:spPr>
        <p:txBody>
          <a:bodyPr/>
          <a:lstStyle/>
          <a:p>
            <a:r>
              <a:rPr lang="nl-NL"/>
              <a:t>Klik om stijl te bewerken</a:t>
            </a:r>
            <a:endParaRPr lang="en-US"/>
          </a:p>
        </p:txBody>
      </p:sp>
      <p:sp>
        <p:nvSpPr>
          <p:cNvPr id="4" name="Footer Placeholder 3"/>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5" name="Slide Number Placeholder 4"/>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38181936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4" name="Slide Number Placeholder 3"/>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5615070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20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7" name="Slide Number Placeholder 6"/>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a:t>Klik om stijl te bewerken</a:t>
            </a:r>
            <a:endParaRPr lang="en-US"/>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719998"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719998"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2688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4656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6623999"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2687997"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2687995"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6623999"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6623999"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4656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4656000"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Tree>
    <p:extLst>
      <p:ext uri="{BB962C8B-B14F-4D97-AF65-F5344CB8AC3E}">
        <p14:creationId xmlns:p14="http://schemas.microsoft.com/office/powerpoint/2010/main" val="34172529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899999"/>
            <a:ext cx="29376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120000" y="2880000"/>
            <a:ext cx="2303999"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7" name="Slide Number Placeholder 6"/>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6119999" y="1007998"/>
            <a:ext cx="2304000" cy="1656000"/>
          </a:xfrm>
        </p:spPr>
        <p:txBody>
          <a:bodyPr anchor="t" anchorCtr="0"/>
          <a:lstStyle/>
          <a:p>
            <a:r>
              <a:rPr lang="nl-NL"/>
              <a:t>Klik om stijl te bewerken</a:t>
            </a:r>
            <a:endParaRPr lang="en-US"/>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3042000" y="899999"/>
            <a:ext cx="293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720000" y="2807999"/>
            <a:ext cx="2934000" cy="144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3762000" y="2808000"/>
            <a:ext cx="221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Tree>
    <p:extLst>
      <p:ext uri="{BB962C8B-B14F-4D97-AF65-F5344CB8AC3E}">
        <p14:creationId xmlns:p14="http://schemas.microsoft.com/office/powerpoint/2010/main" val="28302176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80000" y="720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6" name="Footer Placeholder 5"/>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7" name="Slide Number Placeholder 6"/>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20000" y="576000"/>
            <a:ext cx="3384000" cy="864000"/>
          </a:xfrm>
        </p:spPr>
        <p:txBody>
          <a:bodyPr/>
          <a:lstStyle/>
          <a:p>
            <a:r>
              <a:rPr lang="nl-NL"/>
              <a:t>Klik om stijl te bewerken</a:t>
            </a:r>
            <a:endParaRPr lang="en-US"/>
          </a:p>
        </p:txBody>
      </p:sp>
      <p:sp>
        <p:nvSpPr>
          <p:cNvPr id="16" name="Picture Placeholder 2">
            <a:extLst>
              <a:ext uri="{FF2B5EF4-FFF2-40B4-BE49-F238E27FC236}">
                <a16:creationId xmlns:a16="http://schemas.microsoft.com/office/drawing/2014/main" id="{DAABF66E-7617-3F47-8DFB-9095B8E0D7FE}"/>
              </a:ext>
            </a:extLst>
          </p:cNvPr>
          <p:cNvSpPr>
            <a:spLocks noGrp="1"/>
          </p:cNvSpPr>
          <p:nvPr>
            <p:ph type="pic" idx="14"/>
          </p:nvPr>
        </p:nvSpPr>
        <p:spPr>
          <a:xfrm>
            <a:off x="4680000" y="2718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Tree>
    <p:extLst>
      <p:ext uri="{BB962C8B-B14F-4D97-AF65-F5344CB8AC3E}">
        <p14:creationId xmlns:p14="http://schemas.microsoft.com/office/powerpoint/2010/main" val="1643017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6347E27B-F05C-0249-B6D9-1F24786D89DA}"/>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tx2"/>
              </a:solidFill>
            </a:endParaRPr>
          </a:p>
        </p:txBody>
      </p:sp>
      <p:sp>
        <p:nvSpPr>
          <p:cNvPr id="2" name="Title 1"/>
          <p:cNvSpPr>
            <a:spLocks noGrp="1"/>
          </p:cNvSpPr>
          <p:nvPr>
            <p:ph type="title" hasCustomPrompt="1"/>
          </p:nvPr>
        </p:nvSpPr>
        <p:spPr>
          <a:xfrm>
            <a:off x="5327997"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35D066F8-DCDA-6E49-BF2C-B9D2E06CD5B3}"/>
              </a:ext>
            </a:extLst>
          </p:cNvPr>
          <p:cNvSpPr>
            <a:spLocks noGrp="1"/>
          </p:cNvSpPr>
          <p:nvPr>
            <p:ph type="body" sz="half" idx="2" hasCustomPrompt="1"/>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81DBF9A0-ABA9-B24F-818B-F5A1C959C0AD}"/>
              </a:ext>
            </a:extLst>
          </p:cNvPr>
          <p:cNvSpPr>
            <a:spLocks noGrp="1"/>
          </p:cNvSpPr>
          <p:nvPr>
            <p:ph type="body" sz="half" idx="13" hasCustomPrompt="1"/>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87156373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40000" y="1583999"/>
            <a:ext cx="5184000" cy="2808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6" name="Footer Placeholder 5"/>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7" name="Slide Number Placeholder 6"/>
          <p:cNvSpPr>
            <a:spLocks noGrp="1"/>
          </p:cNvSpPr>
          <p:nvPr>
            <p:ph type="sldNum" sz="quarter" idx="12"/>
          </p:nvPr>
        </p:nvSpPr>
        <p:spPr>
          <a:xfrm>
            <a:off x="8063999" y="4824000"/>
            <a:ext cx="360000" cy="180000"/>
          </a:xfrm>
          <a:prstGeom prst="rect">
            <a:avLst/>
          </a:prstGeom>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2015039"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19999" y="576000"/>
            <a:ext cx="5999207" cy="864000"/>
          </a:xfrm>
        </p:spPr>
        <p:txBody>
          <a:bodyPr/>
          <a:lstStyle/>
          <a:p>
            <a:r>
              <a:rPr lang="nl-NL"/>
              <a:t>Klik om stijl te bewerken</a:t>
            </a:r>
            <a:endParaRPr lang="en-US"/>
          </a:p>
        </p:txBody>
      </p:sp>
    </p:spTree>
    <p:extLst>
      <p:ext uri="{BB962C8B-B14F-4D97-AF65-F5344CB8AC3E}">
        <p14:creationId xmlns:p14="http://schemas.microsoft.com/office/powerpoint/2010/main" val="34324850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8A719E33-C72D-2745-9031-F9B479E34FD0}"/>
              </a:ext>
            </a:extLst>
          </p:cNvPr>
          <p:cNvSpPr>
            <a:spLocks noGrp="1" noChangeAspect="1"/>
          </p:cNvSpPr>
          <p:nvPr>
            <p:ph type="pic" idx="1"/>
          </p:nvPr>
        </p:nvSpPr>
        <p:spPr>
          <a:xfrm>
            <a:off x="4571997" y="0"/>
            <a:ext cx="4572003" cy="5143500"/>
          </a:xfrm>
          <a:custGeom>
            <a:avLst/>
            <a:gdLst>
              <a:gd name="connsiteX0" fmla="*/ 0 w 4572003"/>
              <a:gd name="connsiteY0" fmla="*/ 0 h 5143500"/>
              <a:gd name="connsiteX1" fmla="*/ 180003 w 4572003"/>
              <a:gd name="connsiteY1" fmla="*/ 0 h 5143500"/>
              <a:gd name="connsiteX2" fmla="*/ 3743999 w 4572003"/>
              <a:gd name="connsiteY2" fmla="*/ 0 h 5143500"/>
              <a:gd name="connsiteX3" fmla="*/ 4572003 w 4572003"/>
              <a:gd name="connsiteY3" fmla="*/ 0 h 5143500"/>
              <a:gd name="connsiteX4" fmla="*/ 4572003 w 4572003"/>
              <a:gd name="connsiteY4" fmla="*/ 5143500 h 5143500"/>
              <a:gd name="connsiteX5" fmla="*/ 3 w 4572003"/>
              <a:gd name="connsiteY5" fmla="*/ 5143500 h 5143500"/>
              <a:gd name="connsiteX6" fmla="*/ 3 w 4572003"/>
              <a:gd name="connsiteY6" fmla="*/ 1890000 h 5143500"/>
              <a:gd name="connsiteX7" fmla="*/ 0 w 4572003"/>
              <a:gd name="connsiteY7" fmla="*/ 189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3" h="5143500">
                <a:moveTo>
                  <a:pt x="0" y="0"/>
                </a:moveTo>
                <a:lnTo>
                  <a:pt x="180003" y="0"/>
                </a:lnTo>
                <a:lnTo>
                  <a:pt x="3743999" y="0"/>
                </a:lnTo>
                <a:lnTo>
                  <a:pt x="4572003" y="0"/>
                </a:lnTo>
                <a:lnTo>
                  <a:pt x="4572003" y="5143500"/>
                </a:lnTo>
                <a:lnTo>
                  <a:pt x="3" y="5143500"/>
                </a:lnTo>
                <a:lnTo>
                  <a:pt x="3" y="1890000"/>
                </a:lnTo>
                <a:lnTo>
                  <a:pt x="0" y="189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a:p>
            <a:pPr lvl="0"/>
            <a:endParaRPr lang="nl-NL"/>
          </a:p>
        </p:txBody>
      </p:sp>
      <p:sp>
        <p:nvSpPr>
          <p:cNvPr id="6" name="Footer Placeholder 5"/>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7" name="Slide Number Placeholder 6"/>
          <p:cNvSpPr>
            <a:spLocks noGrp="1"/>
          </p:cNvSpPr>
          <p:nvPr>
            <p:ph type="sldNum" sz="quarter" idx="12"/>
          </p:nvPr>
        </p:nvSpPr>
        <p:spPr>
          <a:xfrm>
            <a:off x="8063999" y="4824000"/>
            <a:ext cx="360000" cy="180000"/>
          </a:xfrm>
          <a:prstGeom prst="rect">
            <a:avLst/>
          </a:prstGeom>
        </p:spPr>
        <p:txBody>
          <a:bodyPr/>
          <a:lstStyle>
            <a:lvl1pPr>
              <a:defRPr>
                <a:solidFill>
                  <a:schemeClr val="bg1"/>
                </a:solidFill>
              </a:defRPr>
            </a:lvl1pPr>
          </a:lstStyle>
          <a:p>
            <a:fld id="{14F1411D-0280-154F-AEAC-4C20B7AA46B2}" type="slidenum">
              <a:rPr lang="nl-NL" smtClean="0"/>
              <a:pPr/>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20000" y="576000"/>
            <a:ext cx="3384000" cy="864000"/>
          </a:xfrm>
        </p:spPr>
        <p:txBody>
          <a:bodyPr/>
          <a:lstStyle/>
          <a:p>
            <a:r>
              <a:rPr lang="nl-NL"/>
              <a:t>Klik om stijl te bewerken</a:t>
            </a:r>
            <a:endParaRPr lang="en-US"/>
          </a:p>
        </p:txBody>
      </p:sp>
    </p:spTree>
    <p:extLst>
      <p:ext uri="{BB962C8B-B14F-4D97-AF65-F5344CB8AC3E}">
        <p14:creationId xmlns:p14="http://schemas.microsoft.com/office/powerpoint/2010/main" val="34329084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74CC0B-9895-4FFF-99B9-59C04AA11DE0}"/>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AA8E230B-21D9-4A48-9D43-E1DAA7DD52A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5" name="Tijdelijke aanduiding voor voettekst 4">
            <a:extLst>
              <a:ext uri="{FF2B5EF4-FFF2-40B4-BE49-F238E27FC236}">
                <a16:creationId xmlns:a16="http://schemas.microsoft.com/office/drawing/2014/main" id="{8F34DB59-6DA0-4AB8-B24D-6DEC538B2879}"/>
              </a:ext>
            </a:extLst>
          </p:cNvPr>
          <p:cNvSpPr>
            <a:spLocks noGrp="1"/>
          </p:cNvSpPr>
          <p:nvPr>
            <p:ph type="ftr" sz="quarter" idx="11"/>
          </p:nvPr>
        </p:nvSpPr>
        <p:spPr>
          <a:xfrm>
            <a:off x="720000" y="4824000"/>
            <a:ext cx="3780000" cy="180000"/>
          </a:xfrm>
          <a:prstGeom prst="rect">
            <a:avLst/>
          </a:prstGeom>
        </p:spPr>
        <p:txBody>
          <a:bodyPr/>
          <a:lstStyle/>
          <a:p>
            <a:r>
              <a:rPr lang="nl-NL"/>
              <a:t>Het regioplan Midden-Brabant</a:t>
            </a:r>
          </a:p>
        </p:txBody>
      </p:sp>
      <p:sp>
        <p:nvSpPr>
          <p:cNvPr id="6" name="Tijdelijke aanduiding voor dianummer 5">
            <a:extLst>
              <a:ext uri="{FF2B5EF4-FFF2-40B4-BE49-F238E27FC236}">
                <a16:creationId xmlns:a16="http://schemas.microsoft.com/office/drawing/2014/main" id="{01131DBF-5054-47BB-B425-024E86DFE793}"/>
              </a:ext>
            </a:extLst>
          </p:cNvPr>
          <p:cNvSpPr>
            <a:spLocks noGrp="1"/>
          </p:cNvSpPr>
          <p:nvPr>
            <p:ph type="sldNum" sz="quarter" idx="12"/>
          </p:nvPr>
        </p:nvSpPr>
        <p:spPr>
          <a:xfrm>
            <a:off x="8063999" y="4824000"/>
            <a:ext cx="360000" cy="180000"/>
          </a:xfrm>
          <a:prstGeom prst="rect">
            <a:avLst/>
          </a:prstGeom>
        </p:spPr>
        <p:txBody>
          <a:bodyPr/>
          <a:lstStyle/>
          <a:p>
            <a:fld id="{E1501EF7-C231-40B5-9FF6-410F9D272306}" type="slidenum">
              <a:rPr lang="nl-NL" smtClean="0"/>
              <a:t>‹nr.›</a:t>
            </a:fld>
            <a:endParaRPr lang="nl-NL"/>
          </a:p>
        </p:txBody>
      </p:sp>
    </p:spTree>
    <p:extLst>
      <p:ext uri="{BB962C8B-B14F-4D97-AF65-F5344CB8AC3E}">
        <p14:creationId xmlns:p14="http://schemas.microsoft.com/office/powerpoint/2010/main" val="25251179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38ED627-3389-0627-E6A0-640FDAF19CCD}"/>
              </a:ext>
            </a:extLst>
          </p:cNvPr>
          <p:cNvGraphicFramePr>
            <a:graphicFrameLocks noChangeAspect="1"/>
          </p:cNvGraphicFramePr>
          <p:nvPr userDrawn="1">
            <p:custDataLst>
              <p:tags r:id="rId1"/>
            </p:custDataLst>
            <p:extLst>
              <p:ext uri="{D42A27DB-BD31-4B8C-83A1-F6EECF244321}">
                <p14:modId xmlns:p14="http://schemas.microsoft.com/office/powerpoint/2010/main" val="857604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8" name="think-cell data - do not delete" hidden="1">
                        <a:extLst>
                          <a:ext uri="{FF2B5EF4-FFF2-40B4-BE49-F238E27FC236}">
                            <a16:creationId xmlns:a16="http://schemas.microsoft.com/office/drawing/2014/main" id="{A38ED627-3389-0627-E6A0-640FDAF19C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hasCustomPrompt="1"/>
          </p:nvPr>
        </p:nvSpPr>
        <p:spPr>
          <a:xfrm>
            <a:off x="395288" y="1493504"/>
            <a:ext cx="8353423" cy="3114496"/>
          </a:xfrm>
        </p:spPr>
        <p:txBody>
          <a:bodyPr lIns="0" tIns="36000" rIns="0" bIns="36000"/>
          <a:lstStyle>
            <a:lvl1pPr>
              <a:defRPr sz="1000"/>
            </a:lvl1pPr>
            <a:lvl2pPr>
              <a:defRPr sz="1000"/>
            </a:lvl2pPr>
            <a:lvl3pPr>
              <a:defRPr sz="1000"/>
            </a:lvl3pPr>
            <a:lvl4pPr>
              <a:defRPr sz="1000"/>
            </a:lvl4pPr>
            <a:lvl5pPr>
              <a:defRPr sz="1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Text Placeholder 9">
            <a:extLst>
              <a:ext uri="{FF2B5EF4-FFF2-40B4-BE49-F238E27FC236}">
                <a16:creationId xmlns:a16="http://schemas.microsoft.com/office/drawing/2014/main" id="{B3443482-9239-E5E7-D6AF-580556C8FE37}"/>
              </a:ext>
            </a:extLst>
          </p:cNvPr>
          <p:cNvSpPr>
            <a:spLocks noGrp="1"/>
          </p:cNvSpPr>
          <p:nvPr>
            <p:ph type="body" sz="quarter" idx="13" hasCustomPrompt="1"/>
          </p:nvPr>
        </p:nvSpPr>
        <p:spPr>
          <a:xfrm>
            <a:off x="395289" y="1203324"/>
            <a:ext cx="8353424" cy="215901"/>
          </a:xfrm>
        </p:spPr>
        <p:txBody>
          <a:bodyPr lIns="0" tIns="36000" rIns="0" bIns="36000" anchor="ctr"/>
          <a:lstStyle>
            <a:lvl1pPr marL="0" indent="0">
              <a:buNone/>
              <a:defRPr sz="1100">
                <a:solidFill>
                  <a:srgbClr val="E17000"/>
                </a:solidFill>
              </a:defRPr>
            </a:lvl1pPr>
          </a:lstStyle>
          <a:p>
            <a:pPr lvl="0"/>
            <a:r>
              <a:rPr lang="en-US" err="1"/>
              <a:t>Ondertitel</a:t>
            </a:r>
            <a:endParaRPr lang="en-GB"/>
          </a:p>
        </p:txBody>
      </p:sp>
      <p:sp>
        <p:nvSpPr>
          <p:cNvPr id="4" name="Fußzeilenplatzhalter 3"/>
          <p:cNvSpPr>
            <a:spLocks noGrp="1"/>
          </p:cNvSpPr>
          <p:nvPr>
            <p:ph type="ftr" sz="quarter" idx="14"/>
          </p:nvPr>
        </p:nvSpPr>
        <p:spPr/>
        <p:txBody>
          <a:bodyPr/>
          <a:lstStyle/>
          <a:p>
            <a:r>
              <a:rPr lang="nl-NL"/>
              <a:t>Het regioplan Midden-Brabant</a:t>
            </a:r>
          </a:p>
        </p:txBody>
      </p:sp>
      <p:sp>
        <p:nvSpPr>
          <p:cNvPr id="7" name="Foliennummernplatzhalter 6"/>
          <p:cNvSpPr>
            <a:spLocks noGrp="1"/>
          </p:cNvSpPr>
          <p:nvPr>
            <p:ph type="sldNum" sz="quarter" idx="15"/>
          </p:nvPr>
        </p:nvSpPr>
        <p:spPr/>
        <p:txBody>
          <a:bodyPr/>
          <a:lstStyle/>
          <a:p>
            <a:fld id="{14F1411D-0280-154F-AEAC-4C20B7AA46B2}" type="slidenum">
              <a:rPr lang="nl-NL" smtClean="0"/>
              <a:pPr/>
              <a:t>‹nr.›</a:t>
            </a:fld>
            <a:endParaRPr lang="nl-NL"/>
          </a:p>
        </p:txBody>
      </p:sp>
      <p:sp>
        <p:nvSpPr>
          <p:cNvPr id="14" name="Titel 13"/>
          <p:cNvSpPr>
            <a:spLocks noGrp="1"/>
          </p:cNvSpPr>
          <p:nvPr>
            <p:ph type="title"/>
          </p:nvPr>
        </p:nvSpPr>
        <p:spPr/>
        <p:txBody>
          <a:bodyPr vert="horz"/>
          <a:lstStyle/>
          <a:p>
            <a:r>
              <a:rPr lang="de-DE"/>
              <a:t>Titelmasterformat durch Klicken bearbeiten</a:t>
            </a:r>
            <a:endParaRPr lang="en-GB"/>
          </a:p>
        </p:txBody>
      </p:sp>
    </p:spTree>
    <p:extLst>
      <p:ext uri="{BB962C8B-B14F-4D97-AF65-F5344CB8AC3E}">
        <p14:creationId xmlns:p14="http://schemas.microsoft.com/office/powerpoint/2010/main" val="31972975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940">
          <p15:clr>
            <a:srgbClr val="FBAE40"/>
          </p15:clr>
        </p15:guide>
        <p15:guide id="4" orient="horz" pos="894">
          <p15:clr>
            <a:srgbClr val="FBAE40"/>
          </p15:clr>
        </p15:guide>
        <p15:guide id="5" orient="horz" pos="758">
          <p15:clr>
            <a:srgbClr val="FBAE40"/>
          </p15:clr>
        </p15:guide>
        <p15:guide id="6" orient="horz" pos="713">
          <p15:clr>
            <a:srgbClr val="FBAE40"/>
          </p15:clr>
        </p15:guide>
        <p15:guide id="7" orient="horz" pos="146">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Afbeelding links met bijschrift">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72310623-543F-3E4D-98AD-64034D8548DC}"/>
              </a:ext>
            </a:extLst>
          </p:cNvPr>
          <p:cNvSpPr>
            <a:spLocks noGrp="1" noChangeAspect="1"/>
          </p:cNvSpPr>
          <p:nvPr>
            <p:ph type="pic" idx="13" hasCustomPrompt="1"/>
          </p:nvPr>
        </p:nvSpPr>
        <p:spPr>
          <a:xfrm>
            <a:off x="0" y="0"/>
            <a:ext cx="4572000" cy="51435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de afbeelding naar de tijdelijke aanduiding of klik op het pictogram als u een afbeelding wilt toevoegen</a:t>
            </a:r>
          </a:p>
        </p:txBody>
      </p:sp>
      <p:sp>
        <p:nvSpPr>
          <p:cNvPr id="4" name="Text Placeholder 3"/>
          <p:cNvSpPr>
            <a:spLocks noGrp="1"/>
          </p:cNvSpPr>
          <p:nvPr>
            <p:ph type="body" sz="half" idx="2" hasCustomPrompt="1"/>
          </p:nvPr>
        </p:nvSpPr>
        <p:spPr>
          <a:xfrm>
            <a:off x="5039996"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9" name="Title 1">
            <a:extLst>
              <a:ext uri="{FF2B5EF4-FFF2-40B4-BE49-F238E27FC236}">
                <a16:creationId xmlns:a16="http://schemas.microsoft.com/office/drawing/2014/main" id="{76FC5FA6-0F4F-4746-B27D-A6B350D20113}"/>
              </a:ext>
            </a:extLst>
          </p:cNvPr>
          <p:cNvSpPr>
            <a:spLocks noGrp="1"/>
          </p:cNvSpPr>
          <p:nvPr>
            <p:ph type="title" hasCustomPrompt="1"/>
          </p:nvPr>
        </p:nvSpPr>
        <p:spPr>
          <a:xfrm>
            <a:off x="5039999" y="576000"/>
            <a:ext cx="3384000" cy="864000"/>
          </a:xfrm>
        </p:spPr>
        <p:txBody>
          <a:bodyPr/>
          <a:lstStyle/>
          <a:p>
            <a:r>
              <a:rPr lang="nl-NL"/>
              <a:t>Klik om stijl te bewerken</a:t>
            </a:r>
          </a:p>
        </p:txBody>
      </p:sp>
      <p:sp>
        <p:nvSpPr>
          <p:cNvPr id="2" name="Fußzeilenplatzhalter 1"/>
          <p:cNvSpPr>
            <a:spLocks noGrp="1"/>
          </p:cNvSpPr>
          <p:nvPr>
            <p:ph type="ftr" sz="quarter" idx="14"/>
          </p:nvPr>
        </p:nvSpPr>
        <p:spPr>
          <a:xfrm>
            <a:off x="395289" y="4911667"/>
            <a:ext cx="1162178" cy="92333"/>
          </a:xfrm>
        </p:spPr>
        <p:txBody>
          <a:bodyPr/>
          <a:lstStyle>
            <a:lvl1pPr>
              <a:defRPr>
                <a:solidFill>
                  <a:schemeClr val="bg1"/>
                </a:solidFill>
              </a:defRPr>
            </a:lvl1pPr>
          </a:lstStyle>
          <a:p>
            <a:r>
              <a:rPr lang="nl-NL"/>
              <a:t>Het regioplan Midden-Brabant</a:t>
            </a:r>
          </a:p>
        </p:txBody>
      </p:sp>
      <p:sp>
        <p:nvSpPr>
          <p:cNvPr id="3" name="Foliennummernplatzhalter 2"/>
          <p:cNvSpPr>
            <a:spLocks noGrp="1"/>
          </p:cNvSpPr>
          <p:nvPr>
            <p:ph type="sldNum" sz="quarter" idx="15"/>
          </p:nvPr>
        </p:nvSpPr>
        <p:spPr/>
        <p:txBody>
          <a:bodyPr/>
          <a:lstStyle/>
          <a:p>
            <a:fld id="{14F1411D-0280-154F-AEAC-4C20B7AA46B2}" type="slidenum">
              <a:rPr lang="nl-NL" smtClean="0"/>
              <a:pPr/>
              <a:t>‹nr.›</a:t>
            </a:fld>
            <a:endParaRPr lang="nl-NL"/>
          </a:p>
        </p:txBody>
      </p:sp>
    </p:spTree>
    <p:extLst>
      <p:ext uri="{BB962C8B-B14F-4D97-AF65-F5344CB8AC3E}">
        <p14:creationId xmlns:p14="http://schemas.microsoft.com/office/powerpoint/2010/main" val="2008542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62BB4F-5269-0592-0B88-A505E532A6C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0590D7D-9CB1-EA37-B481-CA6D480BEA1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DFD339E-0CCE-B45D-949C-9209E1C6D864}"/>
              </a:ext>
            </a:extLst>
          </p:cNvPr>
          <p:cNvSpPr>
            <a:spLocks noGrp="1"/>
          </p:cNvSpPr>
          <p:nvPr>
            <p:ph type="dt" sz="half" idx="10"/>
          </p:nvPr>
        </p:nvSpPr>
        <p:spPr/>
        <p:txBody>
          <a:bodyPr/>
          <a:lstStyle/>
          <a:p>
            <a:fld id="{A06E4598-6E48-4CB7-919E-3F4AC6B85874}" type="datetimeFigureOut">
              <a:rPr lang="nl-NL" smtClean="0"/>
              <a:t>21-11-2024</a:t>
            </a:fld>
            <a:endParaRPr lang="nl-NL"/>
          </a:p>
        </p:txBody>
      </p:sp>
      <p:sp>
        <p:nvSpPr>
          <p:cNvPr id="5" name="Tijdelijke aanduiding voor voettekst 4">
            <a:extLst>
              <a:ext uri="{FF2B5EF4-FFF2-40B4-BE49-F238E27FC236}">
                <a16:creationId xmlns:a16="http://schemas.microsoft.com/office/drawing/2014/main" id="{CDDF48BD-B123-E685-5265-8EEADFB145EB}"/>
              </a:ext>
            </a:extLst>
          </p:cNvPr>
          <p:cNvSpPr>
            <a:spLocks noGrp="1"/>
          </p:cNvSpPr>
          <p:nvPr>
            <p:ph type="ftr" sz="quarter" idx="11"/>
          </p:nvPr>
        </p:nvSpPr>
        <p:spPr>
          <a:xfrm>
            <a:off x="395289" y="4911667"/>
            <a:ext cx="65" cy="92333"/>
          </a:xfrm>
        </p:spPr>
        <p:txBody>
          <a:bodyPr/>
          <a:lstStyle/>
          <a:p>
            <a:endParaRPr lang="nl-NL"/>
          </a:p>
        </p:txBody>
      </p:sp>
      <p:sp>
        <p:nvSpPr>
          <p:cNvPr id="6" name="Tijdelijke aanduiding voor dianummer 5">
            <a:extLst>
              <a:ext uri="{FF2B5EF4-FFF2-40B4-BE49-F238E27FC236}">
                <a16:creationId xmlns:a16="http://schemas.microsoft.com/office/drawing/2014/main" id="{4F9E1660-0372-DDB0-21E3-8CFDF9728E15}"/>
              </a:ext>
            </a:extLst>
          </p:cNvPr>
          <p:cNvSpPr>
            <a:spLocks noGrp="1"/>
          </p:cNvSpPr>
          <p:nvPr>
            <p:ph type="sldNum" sz="quarter" idx="12"/>
          </p:nvPr>
        </p:nvSpPr>
        <p:spPr/>
        <p:txBody>
          <a:bodyPr/>
          <a:lstStyle/>
          <a:p>
            <a:fld id="{C1E83AF8-383C-4133-A135-E49C3C45FF0C}" type="slidenum">
              <a:rPr lang="nl-NL" smtClean="0"/>
              <a:t>‹nr.›</a:t>
            </a:fld>
            <a:endParaRPr lang="nl-NL"/>
          </a:p>
        </p:txBody>
      </p:sp>
    </p:spTree>
    <p:extLst>
      <p:ext uri="{BB962C8B-B14F-4D97-AF65-F5344CB8AC3E}">
        <p14:creationId xmlns:p14="http://schemas.microsoft.com/office/powerpoint/2010/main" val="15644705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7" name="Titel 6"/>
          <p:cNvSpPr>
            <a:spLocks noGrp="1"/>
          </p:cNvSpPr>
          <p:nvPr>
            <p:ph type="title"/>
          </p:nvPr>
        </p:nvSpPr>
        <p:spPr>
          <a:xfrm>
            <a:off x="720000" y="1080000"/>
            <a:ext cx="7920000" cy="540000"/>
          </a:xfrm>
        </p:spPr>
        <p:txBody>
          <a:bodyPr/>
          <a:lstStyle>
            <a:lvl1pPr algn="l">
              <a:defRPr sz="3000" b="1"/>
            </a:lvl1pPr>
          </a:lstStyle>
          <a:p>
            <a:r>
              <a:rPr lang="nl-NL"/>
              <a:t>Klik om de stijl te bewerken</a:t>
            </a:r>
            <a:endParaRPr lang="nl-NL" dirty="0"/>
          </a:p>
        </p:txBody>
      </p:sp>
      <p:cxnSp>
        <p:nvCxnSpPr>
          <p:cNvPr id="11" name="Rechte verbindingslijn 10"/>
          <p:cNvCxnSpPr/>
          <p:nvPr userDrawn="1"/>
        </p:nvCxnSpPr>
        <p:spPr>
          <a:xfrm>
            <a:off x="0" y="851400"/>
            <a:ext cx="9144000" cy="0"/>
          </a:xfrm>
          <a:prstGeom prst="line">
            <a:avLst/>
          </a:prstGeom>
          <a:ln w="12700">
            <a:solidFill>
              <a:srgbClr val="003F54"/>
            </a:solidFill>
          </a:ln>
        </p:spPr>
        <p:style>
          <a:lnRef idx="1">
            <a:schemeClr val="dk1"/>
          </a:lnRef>
          <a:fillRef idx="0">
            <a:schemeClr val="dk1"/>
          </a:fillRef>
          <a:effectRef idx="0">
            <a:schemeClr val="dk1"/>
          </a:effectRef>
          <a:fontRef idx="minor">
            <a:schemeClr val="tx1"/>
          </a:fontRef>
        </p:style>
      </p:cxnSp>
      <p:sp>
        <p:nvSpPr>
          <p:cNvPr id="8" name="Tijdelijke aanduiding voor inhoud 2"/>
          <p:cNvSpPr>
            <a:spLocks noGrp="1"/>
          </p:cNvSpPr>
          <p:nvPr>
            <p:ph sz="half" idx="1"/>
          </p:nvPr>
        </p:nvSpPr>
        <p:spPr>
          <a:xfrm>
            <a:off x="727506" y="1752287"/>
            <a:ext cx="3867150" cy="2862964"/>
          </a:xfrm>
        </p:spPr>
        <p:txBody>
          <a:bodyPr/>
          <a:lstStyle>
            <a:lvl4pPr marL="1028700" indent="0">
              <a:buNone/>
              <a:defRPr/>
            </a:lvl4pPr>
            <a:lvl5pPr marL="1371600" indent="0">
              <a:buNone/>
              <a:defRPr/>
            </a:lvl5pPr>
          </a:lstStyle>
          <a:p>
            <a:pPr lvl="0"/>
            <a:r>
              <a:rPr lang="nl-NL" dirty="0"/>
              <a:t>Tekststijl van het model bewerken</a:t>
            </a:r>
          </a:p>
          <a:p>
            <a:pPr lvl="1"/>
            <a:r>
              <a:rPr lang="nl-NL" dirty="0"/>
              <a:t>Tweede niveau</a:t>
            </a:r>
          </a:p>
          <a:p>
            <a:pPr lvl="2"/>
            <a:r>
              <a:rPr lang="nl-NL" dirty="0"/>
              <a:t>Derde niveau</a:t>
            </a:r>
          </a:p>
          <a:p>
            <a:pPr lvl="3"/>
            <a:endParaRPr lang="nl-NL" dirty="0"/>
          </a:p>
        </p:txBody>
      </p:sp>
      <p:sp>
        <p:nvSpPr>
          <p:cNvPr id="10" name="Tijdelijke aanduiding voor inhoud 3"/>
          <p:cNvSpPr>
            <a:spLocks noGrp="1"/>
          </p:cNvSpPr>
          <p:nvPr>
            <p:ph sz="half" idx="2"/>
          </p:nvPr>
        </p:nvSpPr>
        <p:spPr>
          <a:xfrm>
            <a:off x="4747056" y="1752287"/>
            <a:ext cx="3867150" cy="2862964"/>
          </a:xfrm>
        </p:spPr>
        <p:txBody>
          <a:bodyPr/>
          <a:lstStyle/>
          <a:p>
            <a:pPr lvl="0"/>
            <a:r>
              <a:rPr lang="nl-NL" dirty="0"/>
              <a:t>Tekststijl van het model bewerken</a:t>
            </a:r>
          </a:p>
          <a:p>
            <a:pPr lvl="1"/>
            <a:r>
              <a:rPr lang="nl-NL" dirty="0"/>
              <a:t>Tweede niveau</a:t>
            </a:r>
          </a:p>
          <a:p>
            <a:pPr lvl="2"/>
            <a:r>
              <a:rPr lang="nl-NL" dirty="0"/>
              <a:t>Derde niveau</a:t>
            </a:r>
          </a:p>
        </p:txBody>
      </p:sp>
      <p:pic>
        <p:nvPicPr>
          <p:cNvPr id="13" name="Afbeelding 12">
            <a:extLst>
              <a:ext uri="{FF2B5EF4-FFF2-40B4-BE49-F238E27FC236}">
                <a16:creationId xmlns:a16="http://schemas.microsoft.com/office/drawing/2014/main" id="{691C636C-694A-DF4F-9A94-9E7645E77E28}"/>
              </a:ext>
            </a:extLst>
          </p:cNvPr>
          <p:cNvPicPr>
            <a:picLocks noChangeAspect="1"/>
          </p:cNvPicPr>
          <p:nvPr userDrawn="1"/>
        </p:nvPicPr>
        <p:blipFill>
          <a:blip r:embed="rId2"/>
          <a:stretch>
            <a:fillRect/>
          </a:stretch>
        </p:blipFill>
        <p:spPr>
          <a:xfrm>
            <a:off x="7648506" y="154388"/>
            <a:ext cx="1211248" cy="611299"/>
          </a:xfrm>
          <a:prstGeom prst="rect">
            <a:avLst/>
          </a:prstGeom>
        </p:spPr>
      </p:pic>
    </p:spTree>
    <p:extLst>
      <p:ext uri="{BB962C8B-B14F-4D97-AF65-F5344CB8AC3E}">
        <p14:creationId xmlns:p14="http://schemas.microsoft.com/office/powerpoint/2010/main" val="2728416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rechts en streamer 4">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7B76075-01D5-B844-9BED-6E2BF7252C14}"/>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hasCustomPrompt="1"/>
          </p:nvPr>
        </p:nvSpPr>
        <p:spPr>
          <a:xfrm>
            <a:off x="5327997"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D862824C-364E-4543-854F-60A2A42D2C9F}"/>
              </a:ext>
            </a:extLst>
          </p:cNvPr>
          <p:cNvSpPr>
            <a:spLocks noGrp="1"/>
          </p:cNvSpPr>
          <p:nvPr>
            <p:ph type="body" sz="half" idx="2" hasCustomPrompt="1"/>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F4117ACD-F932-D64E-A8AF-00425F56716B}"/>
              </a:ext>
            </a:extLst>
          </p:cNvPr>
          <p:cNvSpPr>
            <a:spLocks noGrp="1"/>
          </p:cNvSpPr>
          <p:nvPr>
            <p:ph type="body" sz="half" idx="13" hasCustomPrompt="1"/>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873923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2688000"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
        <p:nvSpPr>
          <p:cNvPr id="4" name="Text Placeholder 3"/>
          <p:cNvSpPr>
            <a:spLocks noGrp="1"/>
          </p:cNvSpPr>
          <p:nvPr>
            <p:ph type="body" sz="half" idx="2" hasCustomPrompt="1"/>
          </p:nvPr>
        </p:nvSpPr>
        <p:spPr>
          <a:xfrm>
            <a:off x="720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hasCustomPrompt="1"/>
          </p:nvPr>
        </p:nvSpPr>
        <p:spPr>
          <a:xfrm>
            <a:off x="720001" y="576000"/>
            <a:ext cx="7703997" cy="864000"/>
          </a:xfrm>
        </p:spPr>
        <p:txBody>
          <a:bodyPr/>
          <a:lstStyle/>
          <a:p>
            <a:r>
              <a:rPr lang="nl-NL"/>
              <a:t>Klik om stijl te bewerken</a:t>
            </a:r>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hasCustomPrompt="1"/>
          </p:nvPr>
        </p:nvSpPr>
        <p:spPr>
          <a:xfrm>
            <a:off x="6623999"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hasCustomPrompt="1"/>
          </p:nvPr>
        </p:nvSpPr>
        <p:spPr>
          <a:xfrm>
            <a:off x="2688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hasCustomPrompt="1"/>
          </p:nvPr>
        </p:nvSpPr>
        <p:spPr>
          <a:xfrm>
            <a:off x="4656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688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4656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6623999"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hasCustomPrompt="1"/>
          </p:nvPr>
        </p:nvSpPr>
        <p:spPr>
          <a:xfrm>
            <a:off x="4655999"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hasCustomPrompt="1"/>
          </p:nvPr>
        </p:nvSpPr>
        <p:spPr>
          <a:xfrm>
            <a:off x="662738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hasCustomPrompt="1"/>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Tree>
    <p:extLst>
      <p:ext uri="{BB962C8B-B14F-4D97-AF65-F5344CB8AC3E}">
        <p14:creationId xmlns:p14="http://schemas.microsoft.com/office/powerpoint/2010/main" val="2452446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2285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
        <p:nvSpPr>
          <p:cNvPr id="4" name="Text Placeholder 3"/>
          <p:cNvSpPr>
            <a:spLocks noGrp="1"/>
          </p:cNvSpPr>
          <p:nvPr>
            <p:ph type="body" sz="half" idx="2" hasCustomPrompt="1"/>
          </p:nvPr>
        </p:nvSpPr>
        <p:spPr>
          <a:xfrm>
            <a:off x="720000"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hasCustomPrompt="1"/>
          </p:nvPr>
        </p:nvSpPr>
        <p:spPr>
          <a:xfrm>
            <a:off x="720001" y="576000"/>
            <a:ext cx="7703997" cy="864000"/>
          </a:xfrm>
        </p:spPr>
        <p:txBody>
          <a:bodyPr/>
          <a:lstStyle/>
          <a:p>
            <a:r>
              <a:rPr lang="nl-NL"/>
              <a:t>Klik om stijl te bewerken</a:t>
            </a:r>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hasCustomPrompt="1"/>
          </p:nvPr>
        </p:nvSpPr>
        <p:spPr>
          <a:xfrm>
            <a:off x="6983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hasCustomPrompt="1"/>
          </p:nvPr>
        </p:nvSpPr>
        <p:spPr>
          <a:xfrm>
            <a:off x="2285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hasCustomPrompt="1"/>
          </p:nvPr>
        </p:nvSpPr>
        <p:spPr>
          <a:xfrm>
            <a:off x="3851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285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3851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hasCustomPrompt="1"/>
          </p:nvPr>
        </p:nvSpPr>
        <p:spPr>
          <a:xfrm>
            <a:off x="3851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hasCustomPrompt="1"/>
          </p:nvPr>
        </p:nvSpPr>
        <p:spPr>
          <a:xfrm>
            <a:off x="6983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hasCustomPrompt="1"/>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6984000"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hasCustomPrompt="1"/>
          </p:nvPr>
        </p:nvSpPr>
        <p:spPr>
          <a:xfrm>
            <a:off x="5417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5417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hasCustomPrompt="1"/>
          </p:nvPr>
        </p:nvSpPr>
        <p:spPr>
          <a:xfrm>
            <a:off x="5417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Tree>
    <p:extLst>
      <p:ext uri="{BB962C8B-B14F-4D97-AF65-F5344CB8AC3E}">
        <p14:creationId xmlns:p14="http://schemas.microsoft.com/office/powerpoint/2010/main" val="146857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2223F424-C05E-CD46-A494-7CD80A887EC4}"/>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8283028F-13C0-3845-A09E-F4AD50A77487}"/>
              </a:ext>
            </a:extLst>
          </p:cNvPr>
          <p:cNvSpPr>
            <a:spLocks noGrp="1"/>
          </p:cNvSpPr>
          <p:nvPr>
            <p:ph type="ctrTitle" hasCustomPrompt="1"/>
          </p:nvPr>
        </p:nvSpPr>
        <p:spPr>
          <a:xfrm>
            <a:off x="720000" y="828000"/>
            <a:ext cx="5903999" cy="1620000"/>
          </a:xfrm>
        </p:spPr>
        <p:txBody>
          <a:bodyPr anchor="b" anchorCtr="0"/>
          <a:lstStyle>
            <a:lvl1pPr algn="l">
              <a:defRPr sz="3200">
                <a:solidFill>
                  <a:schemeClr val="tx2"/>
                </a:solidFill>
              </a:defRPr>
            </a:lvl1pPr>
          </a:lstStyle>
          <a:p>
            <a:r>
              <a:rPr lang="nl-NL"/>
              <a:t>Klik om stijl te bewerken</a:t>
            </a:r>
          </a:p>
        </p:txBody>
      </p:sp>
      <p:sp>
        <p:nvSpPr>
          <p:cNvPr id="9" name="Subtitle 2">
            <a:extLst>
              <a:ext uri="{FF2B5EF4-FFF2-40B4-BE49-F238E27FC236}">
                <a16:creationId xmlns:a16="http://schemas.microsoft.com/office/drawing/2014/main" id="{60FAD50F-12A2-FC47-8275-18D42F36C0CD}"/>
              </a:ext>
            </a:extLst>
          </p:cNvPr>
          <p:cNvSpPr>
            <a:spLocks noGrp="1"/>
          </p:cNvSpPr>
          <p:nvPr>
            <p:ph type="subTitle" idx="1" hasCustomPrompt="1"/>
          </p:nvPr>
        </p:nvSpPr>
        <p:spPr>
          <a:xfrm>
            <a:off x="7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Tree>
    <p:extLst>
      <p:ext uri="{BB962C8B-B14F-4D97-AF65-F5344CB8AC3E}">
        <p14:creationId xmlns:p14="http://schemas.microsoft.com/office/powerpoint/2010/main" val="3559277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000" y="0"/>
            <a:ext cx="2082800" cy="787400"/>
          </a:xfrm>
          <a:prstGeom prst="rect">
            <a:avLst/>
          </a:prstGeom>
        </p:spPr>
      </p:pic>
      <p:sp>
        <p:nvSpPr>
          <p:cNvPr id="4" name="Date Placeholder 3"/>
          <p:cNvSpPr>
            <a:spLocks noGrp="1"/>
          </p:cNvSpPr>
          <p:nvPr>
            <p:ph type="dt" sz="half" idx="10"/>
          </p:nvPr>
        </p:nvSpPr>
        <p:spPr>
          <a:xfrm>
            <a:off x="431998" y="4248000"/>
            <a:ext cx="1440000" cy="180000"/>
          </a:xfrm>
          <a:prstGeom prst="rect">
            <a:avLst/>
          </a:prstGeom>
        </p:spPr>
        <p:txBody>
          <a:bodyPr anchor="b" anchorCtr="0"/>
          <a:lstStyle>
            <a:lvl1pPr algn="l">
              <a:defRPr sz="1000"/>
            </a:lvl1pPr>
          </a:lstStyle>
          <a:p>
            <a:fld id="{0B072315-831F-4385-9C84-348FBC13E684}" type="datetime1">
              <a:rPr lang="nl-NL" smtClean="0"/>
              <a:t>21-11-2024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hasCustomPrompt="1"/>
          </p:nvPr>
        </p:nvSpPr>
        <p:spPr>
          <a:xfrm>
            <a:off x="4572000" y="0"/>
            <a:ext cx="4572000" cy="51435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 </a:t>
            </a:r>
          </a:p>
        </p:txBody>
      </p:sp>
      <p:sp>
        <p:nvSpPr>
          <p:cNvPr id="10" name="Title 1">
            <a:extLst>
              <a:ext uri="{FF2B5EF4-FFF2-40B4-BE49-F238E27FC236}">
                <a16:creationId xmlns:a16="http://schemas.microsoft.com/office/drawing/2014/main" id="{63B713D9-CDB6-7648-92D0-653127A84E98}"/>
              </a:ext>
            </a:extLst>
          </p:cNvPr>
          <p:cNvSpPr>
            <a:spLocks noGrp="1"/>
          </p:cNvSpPr>
          <p:nvPr>
            <p:ph type="ctrTitle" hasCustomPrompt="1"/>
          </p:nvPr>
        </p:nvSpPr>
        <p:spPr>
          <a:xfrm>
            <a:off x="432000" y="828000"/>
            <a:ext cx="3924000" cy="2304000"/>
          </a:xfrm>
        </p:spPr>
        <p:txBody>
          <a:bodyPr anchor="b" anchorCtr="0"/>
          <a:lstStyle>
            <a:lvl1pPr algn="l">
              <a:lnSpc>
                <a:spcPct val="100000"/>
              </a:lnSpc>
              <a:defRPr sz="3200">
                <a:solidFill>
                  <a:schemeClr val="tx2"/>
                </a:solidFill>
              </a:defRPr>
            </a:lvl1pPr>
          </a:lstStyle>
          <a:p>
            <a:r>
              <a:rPr lang="nl-NL"/>
              <a:t>Klik om stijl te bewerken</a:t>
            </a:r>
          </a:p>
        </p:txBody>
      </p:sp>
      <p:sp>
        <p:nvSpPr>
          <p:cNvPr id="11" name="Subtitle 2">
            <a:extLst>
              <a:ext uri="{FF2B5EF4-FFF2-40B4-BE49-F238E27FC236}">
                <a16:creationId xmlns:a16="http://schemas.microsoft.com/office/drawing/2014/main" id="{9A84C360-7E83-A64E-87DC-8094C8AE8DCC}"/>
              </a:ext>
            </a:extLst>
          </p:cNvPr>
          <p:cNvSpPr>
            <a:spLocks noGrp="1"/>
          </p:cNvSpPr>
          <p:nvPr>
            <p:ph type="subTitle" idx="1" hasCustomPrompt="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Tree>
    <p:extLst>
      <p:ext uri="{BB962C8B-B14F-4D97-AF65-F5344CB8AC3E}">
        <p14:creationId xmlns:p14="http://schemas.microsoft.com/office/powerpoint/2010/main" val="317384254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002" y="576000"/>
            <a:ext cx="7703999" cy="864000"/>
          </a:xfrm>
        </p:spPr>
        <p:txBody>
          <a:bodyPr/>
          <a:lstStyle/>
          <a:p>
            <a:r>
              <a:rPr lang="nl-NL"/>
              <a:t>Klik om stijl te bewerken</a:t>
            </a:r>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766188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846127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720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hasCustomPrompt="1"/>
          </p:nvPr>
        </p:nvSpPr>
        <p:spPr>
          <a:xfrm>
            <a:off x="720001" y="576000"/>
            <a:ext cx="7703997" cy="864000"/>
          </a:xfrm>
        </p:spPr>
        <p:txBody>
          <a:bodyPr/>
          <a:lstStyle/>
          <a:p>
            <a:r>
              <a:rPr lang="nl-NL"/>
              <a:t>Klik om stijl te bewerken</a:t>
            </a:r>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719998"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hasCustomPrompt="1"/>
          </p:nvPr>
        </p:nvSpPr>
        <p:spPr>
          <a:xfrm>
            <a:off x="719998"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hasCustomPrompt="1"/>
          </p:nvPr>
        </p:nvSpPr>
        <p:spPr>
          <a:xfrm>
            <a:off x="2688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hasCustomPrompt="1"/>
          </p:nvPr>
        </p:nvSpPr>
        <p:spPr>
          <a:xfrm>
            <a:off x="4656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hasCustomPrompt="1"/>
          </p:nvPr>
        </p:nvSpPr>
        <p:spPr>
          <a:xfrm>
            <a:off x="6623999"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hasCustomPrompt="1"/>
          </p:nvPr>
        </p:nvSpPr>
        <p:spPr>
          <a:xfrm>
            <a:off x="2687997"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2687995"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hasCustomPrompt="1"/>
          </p:nvPr>
        </p:nvSpPr>
        <p:spPr>
          <a:xfrm>
            <a:off x="6623999"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6623999"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hasCustomPrompt="1"/>
          </p:nvPr>
        </p:nvSpPr>
        <p:spPr>
          <a:xfrm>
            <a:off x="4656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4656000"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Tree>
    <p:extLst>
      <p:ext uri="{BB962C8B-B14F-4D97-AF65-F5344CB8AC3E}">
        <p14:creationId xmlns:p14="http://schemas.microsoft.com/office/powerpoint/2010/main" val="1213657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1" y="899999"/>
            <a:ext cx="29376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4" name="Text Placeholder 3"/>
          <p:cNvSpPr>
            <a:spLocks noGrp="1"/>
          </p:cNvSpPr>
          <p:nvPr>
            <p:ph type="body" sz="half" idx="2" hasCustomPrompt="1"/>
          </p:nvPr>
        </p:nvSpPr>
        <p:spPr>
          <a:xfrm>
            <a:off x="6120000" y="2880000"/>
            <a:ext cx="2303999"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hasCustomPrompt="1"/>
          </p:nvPr>
        </p:nvSpPr>
        <p:spPr>
          <a:xfrm>
            <a:off x="6119999" y="1007998"/>
            <a:ext cx="2304000" cy="1656000"/>
          </a:xfrm>
        </p:spPr>
        <p:txBody>
          <a:bodyPr anchor="t" anchorCtr="0"/>
          <a:lstStyle/>
          <a:p>
            <a:r>
              <a:rPr lang="nl-NL"/>
              <a:t>Klik om stijl te bewerken</a:t>
            </a:r>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hasCustomPrompt="1"/>
          </p:nvPr>
        </p:nvSpPr>
        <p:spPr>
          <a:xfrm>
            <a:off x="3042000" y="899999"/>
            <a:ext cx="293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hasCustomPrompt="1"/>
          </p:nvPr>
        </p:nvSpPr>
        <p:spPr>
          <a:xfrm>
            <a:off x="720000" y="2807999"/>
            <a:ext cx="2934000" cy="144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hasCustomPrompt="1"/>
          </p:nvPr>
        </p:nvSpPr>
        <p:spPr>
          <a:xfrm>
            <a:off x="3762000" y="2808000"/>
            <a:ext cx="221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Tree>
    <p:extLst>
      <p:ext uri="{BB962C8B-B14F-4D97-AF65-F5344CB8AC3E}">
        <p14:creationId xmlns:p14="http://schemas.microsoft.com/office/powerpoint/2010/main" val="3185056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680000" y="720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hasCustomPrompt="1"/>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hasCustomPrompt="1"/>
          </p:nvPr>
        </p:nvSpPr>
        <p:spPr>
          <a:xfrm>
            <a:off x="720000" y="576000"/>
            <a:ext cx="3384000" cy="864000"/>
          </a:xfrm>
        </p:spPr>
        <p:txBody>
          <a:bodyPr/>
          <a:lstStyle/>
          <a:p>
            <a:r>
              <a:rPr lang="nl-NL"/>
              <a:t>Klik om stijl te bewerken</a:t>
            </a:r>
          </a:p>
        </p:txBody>
      </p:sp>
      <p:sp>
        <p:nvSpPr>
          <p:cNvPr id="16" name="Picture Placeholder 2">
            <a:extLst>
              <a:ext uri="{FF2B5EF4-FFF2-40B4-BE49-F238E27FC236}">
                <a16:creationId xmlns:a16="http://schemas.microsoft.com/office/drawing/2014/main" id="{DAABF66E-7617-3F47-8DFB-9095B8E0D7FE}"/>
              </a:ext>
            </a:extLst>
          </p:cNvPr>
          <p:cNvSpPr>
            <a:spLocks noGrp="1"/>
          </p:cNvSpPr>
          <p:nvPr>
            <p:ph type="pic" idx="14" hasCustomPrompt="1"/>
          </p:nvPr>
        </p:nvSpPr>
        <p:spPr>
          <a:xfrm>
            <a:off x="4680000" y="2718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Tree>
    <p:extLst>
      <p:ext uri="{BB962C8B-B14F-4D97-AF65-F5344CB8AC3E}">
        <p14:creationId xmlns:p14="http://schemas.microsoft.com/office/powerpoint/2010/main" val="3314189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3240000" y="1583999"/>
            <a:ext cx="5184000" cy="2808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hasCustomPrompt="1"/>
          </p:nvPr>
        </p:nvSpPr>
        <p:spPr>
          <a:xfrm>
            <a:off x="719997" y="1584000"/>
            <a:ext cx="2015039"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hasCustomPrompt="1"/>
          </p:nvPr>
        </p:nvSpPr>
        <p:spPr>
          <a:xfrm>
            <a:off x="719999" y="576000"/>
            <a:ext cx="5999207" cy="864000"/>
          </a:xfrm>
        </p:spPr>
        <p:txBody>
          <a:bodyPr/>
          <a:lstStyle/>
          <a:p>
            <a:r>
              <a:rPr lang="nl-NL"/>
              <a:t>Klik om stijl te bewerken</a:t>
            </a:r>
          </a:p>
        </p:txBody>
      </p:sp>
    </p:spTree>
    <p:extLst>
      <p:ext uri="{BB962C8B-B14F-4D97-AF65-F5344CB8AC3E}">
        <p14:creationId xmlns:p14="http://schemas.microsoft.com/office/powerpoint/2010/main" val="2522924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8A719E33-C72D-2745-9031-F9B479E34FD0}"/>
              </a:ext>
            </a:extLst>
          </p:cNvPr>
          <p:cNvSpPr>
            <a:spLocks noGrp="1" noChangeAspect="1"/>
          </p:cNvSpPr>
          <p:nvPr>
            <p:ph type="pic" idx="1" hasCustomPrompt="1"/>
          </p:nvPr>
        </p:nvSpPr>
        <p:spPr>
          <a:xfrm>
            <a:off x="4571997" y="0"/>
            <a:ext cx="4572003" cy="5143500"/>
          </a:xfrm>
          <a:custGeom>
            <a:avLst/>
            <a:gdLst>
              <a:gd name="connsiteX0" fmla="*/ 0 w 4572003"/>
              <a:gd name="connsiteY0" fmla="*/ 0 h 5143500"/>
              <a:gd name="connsiteX1" fmla="*/ 180003 w 4572003"/>
              <a:gd name="connsiteY1" fmla="*/ 0 h 5143500"/>
              <a:gd name="connsiteX2" fmla="*/ 3743999 w 4572003"/>
              <a:gd name="connsiteY2" fmla="*/ 0 h 5143500"/>
              <a:gd name="connsiteX3" fmla="*/ 4572003 w 4572003"/>
              <a:gd name="connsiteY3" fmla="*/ 0 h 5143500"/>
              <a:gd name="connsiteX4" fmla="*/ 4572003 w 4572003"/>
              <a:gd name="connsiteY4" fmla="*/ 5143500 h 5143500"/>
              <a:gd name="connsiteX5" fmla="*/ 3 w 4572003"/>
              <a:gd name="connsiteY5" fmla="*/ 5143500 h 5143500"/>
              <a:gd name="connsiteX6" fmla="*/ 3 w 4572003"/>
              <a:gd name="connsiteY6" fmla="*/ 1890000 h 5143500"/>
              <a:gd name="connsiteX7" fmla="*/ 0 w 4572003"/>
              <a:gd name="connsiteY7" fmla="*/ 189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3" h="5143500">
                <a:moveTo>
                  <a:pt x="0" y="0"/>
                </a:moveTo>
                <a:lnTo>
                  <a:pt x="180003" y="0"/>
                </a:lnTo>
                <a:lnTo>
                  <a:pt x="3743999" y="0"/>
                </a:lnTo>
                <a:lnTo>
                  <a:pt x="4572003" y="0"/>
                </a:lnTo>
                <a:lnTo>
                  <a:pt x="4572003" y="5143500"/>
                </a:lnTo>
                <a:lnTo>
                  <a:pt x="3" y="5143500"/>
                </a:lnTo>
                <a:lnTo>
                  <a:pt x="3" y="1890000"/>
                </a:lnTo>
                <a:lnTo>
                  <a:pt x="0" y="189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4" name="Text Placeholder 3"/>
          <p:cNvSpPr>
            <a:spLocks noGrp="1"/>
          </p:cNvSpPr>
          <p:nvPr>
            <p:ph type="body" sz="half" idx="2" hasCustomPrompt="1"/>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a:p>
            <a:pPr lvl="0"/>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hasCustomPrompt="1"/>
          </p:nvPr>
        </p:nvSpPr>
        <p:spPr>
          <a:xfrm>
            <a:off x="720000" y="576000"/>
            <a:ext cx="3384000" cy="864000"/>
          </a:xfrm>
        </p:spPr>
        <p:txBody>
          <a:bodyPr/>
          <a:lstStyle/>
          <a:p>
            <a:r>
              <a:rPr lang="nl-NL"/>
              <a:t>Klik om stijl te bewerken</a:t>
            </a:r>
          </a:p>
        </p:txBody>
      </p:sp>
    </p:spTree>
    <p:extLst>
      <p:ext uri="{BB962C8B-B14F-4D97-AF65-F5344CB8AC3E}">
        <p14:creationId xmlns:p14="http://schemas.microsoft.com/office/powerpoint/2010/main" val="1330077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74CC0B-9895-4FFF-99B9-59C04AA11DE0}"/>
              </a:ext>
            </a:extLst>
          </p:cNvPr>
          <p:cNvSpPr>
            <a:spLocks noGrp="1"/>
          </p:cNvSpPr>
          <p:nvPr>
            <p:ph type="ctrTitle" hasCustomPrompt="1"/>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AA8E230B-21D9-4A48-9D43-E1DAA7DD52A4}"/>
              </a:ext>
            </a:extLst>
          </p:cNvPr>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5" name="Tijdelijke aanduiding voor voettekst 4">
            <a:extLst>
              <a:ext uri="{FF2B5EF4-FFF2-40B4-BE49-F238E27FC236}">
                <a16:creationId xmlns:a16="http://schemas.microsoft.com/office/drawing/2014/main" id="{8F34DB59-6DA0-4AB8-B24D-6DEC538B287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131DBF-5054-47BB-B425-024E86DFE793}"/>
              </a:ext>
            </a:extLst>
          </p:cNvPr>
          <p:cNvSpPr>
            <a:spLocks noGrp="1"/>
          </p:cNvSpPr>
          <p:nvPr>
            <p:ph type="sldNum" sz="quarter" idx="12"/>
          </p:nvPr>
        </p:nvSpPr>
        <p:spPr/>
        <p:txBody>
          <a:bodyPr/>
          <a:lstStyle/>
          <a:p>
            <a:fld id="{E1501EF7-C231-40B5-9FF6-410F9D272306}" type="slidenum">
              <a:rPr lang="nl-NL" smtClean="0"/>
              <a:t>‹nr.›</a:t>
            </a:fld>
            <a:endParaRPr lang="nl-NL"/>
          </a:p>
        </p:txBody>
      </p:sp>
    </p:spTree>
    <p:extLst>
      <p:ext uri="{BB962C8B-B14F-4D97-AF65-F5344CB8AC3E}">
        <p14:creationId xmlns:p14="http://schemas.microsoft.com/office/powerpoint/2010/main" val="2572834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0000" y="0"/>
            <a:ext cx="2082800" cy="787400"/>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hasCustomPrompt="1"/>
          </p:nvPr>
        </p:nvSpPr>
        <p:spPr>
          <a:xfrm>
            <a:off x="4572000" y="0"/>
            <a:ext cx="4572000" cy="51435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4" name="Date Placeholder 3"/>
          <p:cNvSpPr>
            <a:spLocks noGrp="1"/>
          </p:cNvSpPr>
          <p:nvPr>
            <p:ph type="dt" sz="half" idx="10"/>
          </p:nvPr>
        </p:nvSpPr>
        <p:spPr>
          <a:xfrm>
            <a:off x="431998" y="4248000"/>
            <a:ext cx="1440000" cy="180000"/>
          </a:xfrm>
          <a:prstGeom prst="rect">
            <a:avLst/>
          </a:prstGeom>
        </p:spPr>
        <p:txBody>
          <a:bodyPr anchor="b" anchorCtr="0"/>
          <a:lstStyle>
            <a:lvl1pPr algn="l">
              <a:defRPr sz="1000">
                <a:solidFill>
                  <a:schemeClr val="tx2"/>
                </a:solidFill>
              </a:defRPr>
            </a:lvl1pPr>
          </a:lstStyle>
          <a:p>
            <a:fld id="{9557EF10-17A0-4090-B327-7DEC8AAEBB20}" type="datetime1">
              <a:rPr lang="nl-NL" smtClean="0"/>
              <a:t>21-11-2024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 </a:t>
            </a:r>
          </a:p>
        </p:txBody>
      </p:sp>
      <p:sp>
        <p:nvSpPr>
          <p:cNvPr id="9" name="Title 1">
            <a:extLst>
              <a:ext uri="{FF2B5EF4-FFF2-40B4-BE49-F238E27FC236}">
                <a16:creationId xmlns:a16="http://schemas.microsoft.com/office/drawing/2014/main" id="{C1B57536-F9FB-A941-94BD-E9041F065879}"/>
              </a:ext>
            </a:extLst>
          </p:cNvPr>
          <p:cNvSpPr>
            <a:spLocks noGrp="1"/>
          </p:cNvSpPr>
          <p:nvPr>
            <p:ph type="ctrTitle" hasCustomPrompt="1"/>
          </p:nvPr>
        </p:nvSpPr>
        <p:spPr>
          <a:xfrm>
            <a:off x="432000" y="828000"/>
            <a:ext cx="3924000" cy="2304000"/>
          </a:xfrm>
        </p:spPr>
        <p:txBody>
          <a:bodyPr anchor="b" anchorCtr="0"/>
          <a:lstStyle>
            <a:lvl1pPr algn="l">
              <a:lnSpc>
                <a:spcPct val="100000"/>
              </a:lnSpc>
              <a:defRPr sz="3200">
                <a:solidFill>
                  <a:schemeClr val="tx2"/>
                </a:solidFill>
              </a:defRPr>
            </a:lvl1pPr>
          </a:lstStyle>
          <a:p>
            <a:r>
              <a:rPr lang="nl-NL"/>
              <a:t>Klik om stijl te bewerken</a:t>
            </a:r>
          </a:p>
        </p:txBody>
      </p:sp>
      <p:sp>
        <p:nvSpPr>
          <p:cNvPr id="10" name="Subtitle 2">
            <a:extLst>
              <a:ext uri="{FF2B5EF4-FFF2-40B4-BE49-F238E27FC236}">
                <a16:creationId xmlns:a16="http://schemas.microsoft.com/office/drawing/2014/main" id="{F1012A6A-C7E6-4E4E-B01F-E484179F56CA}"/>
              </a:ext>
            </a:extLst>
          </p:cNvPr>
          <p:cNvSpPr>
            <a:spLocks noGrp="1"/>
          </p:cNvSpPr>
          <p:nvPr>
            <p:ph type="subTitle" idx="1" hasCustomPrompt="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Tree>
    <p:extLst>
      <p:ext uri="{BB962C8B-B14F-4D97-AF65-F5344CB8AC3E}">
        <p14:creationId xmlns:p14="http://schemas.microsoft.com/office/powerpoint/2010/main" val="3005449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000" y="0"/>
            <a:ext cx="2082800" cy="787400"/>
          </a:xfrm>
          <a:prstGeom prst="rect">
            <a:avLst/>
          </a:prstGeom>
        </p:spPr>
      </p:pic>
      <p:sp>
        <p:nvSpPr>
          <p:cNvPr id="4" name="Date Placeholder 3"/>
          <p:cNvSpPr>
            <a:spLocks noGrp="1"/>
          </p:cNvSpPr>
          <p:nvPr>
            <p:ph type="dt" sz="half" idx="10"/>
          </p:nvPr>
        </p:nvSpPr>
        <p:spPr>
          <a:xfrm>
            <a:off x="431998" y="4248000"/>
            <a:ext cx="1440000" cy="180000"/>
          </a:xfrm>
          <a:prstGeom prst="rect">
            <a:avLst/>
          </a:prstGeom>
        </p:spPr>
        <p:txBody>
          <a:bodyPr anchor="b" anchorCtr="0"/>
          <a:lstStyle>
            <a:lvl1pPr algn="l">
              <a:defRPr sz="1000"/>
            </a:lvl1pPr>
          </a:lstStyle>
          <a:p>
            <a:fld id="{165BD3E6-7689-4863-B308-090811F2679C}" type="datetime1">
              <a:rPr lang="nl-NL" smtClean="0"/>
              <a:t>21-11-2024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hasCustomPrompt="1"/>
          </p:nvPr>
        </p:nvSpPr>
        <p:spPr>
          <a:xfrm>
            <a:off x="4572000" y="0"/>
            <a:ext cx="4572000" cy="51435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 </a:t>
            </a:r>
          </a:p>
        </p:txBody>
      </p:sp>
      <p:sp>
        <p:nvSpPr>
          <p:cNvPr id="10" name="Title 1">
            <a:extLst>
              <a:ext uri="{FF2B5EF4-FFF2-40B4-BE49-F238E27FC236}">
                <a16:creationId xmlns:a16="http://schemas.microsoft.com/office/drawing/2014/main" id="{63B713D9-CDB6-7648-92D0-653127A84E98}"/>
              </a:ext>
            </a:extLst>
          </p:cNvPr>
          <p:cNvSpPr>
            <a:spLocks noGrp="1"/>
          </p:cNvSpPr>
          <p:nvPr>
            <p:ph type="ctrTitle" hasCustomPrompt="1"/>
          </p:nvPr>
        </p:nvSpPr>
        <p:spPr>
          <a:xfrm>
            <a:off x="432000" y="828000"/>
            <a:ext cx="3924000" cy="2304000"/>
          </a:xfrm>
        </p:spPr>
        <p:txBody>
          <a:bodyPr anchor="b" anchorCtr="0"/>
          <a:lstStyle>
            <a:lvl1pPr algn="l">
              <a:lnSpc>
                <a:spcPct val="100000"/>
              </a:lnSpc>
              <a:defRPr sz="3200">
                <a:solidFill>
                  <a:schemeClr val="tx2"/>
                </a:solidFill>
              </a:defRPr>
            </a:lvl1pPr>
          </a:lstStyle>
          <a:p>
            <a:r>
              <a:rPr lang="nl-NL"/>
              <a:t>Klik om stijl te bewerken</a:t>
            </a:r>
          </a:p>
        </p:txBody>
      </p:sp>
      <p:sp>
        <p:nvSpPr>
          <p:cNvPr id="11" name="Subtitle 2">
            <a:extLst>
              <a:ext uri="{FF2B5EF4-FFF2-40B4-BE49-F238E27FC236}">
                <a16:creationId xmlns:a16="http://schemas.microsoft.com/office/drawing/2014/main" id="{9A84C360-7E83-A64E-87DC-8094C8AE8DCC}"/>
              </a:ext>
            </a:extLst>
          </p:cNvPr>
          <p:cNvSpPr>
            <a:spLocks noGrp="1"/>
          </p:cNvSpPr>
          <p:nvPr>
            <p:ph type="subTitle" idx="1" hasCustomPrompt="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Tree>
    <p:extLst>
      <p:ext uri="{BB962C8B-B14F-4D97-AF65-F5344CB8AC3E}">
        <p14:creationId xmlns:p14="http://schemas.microsoft.com/office/powerpoint/2010/main" val="39676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000" y="0"/>
            <a:ext cx="2082800" cy="787400"/>
          </a:xfrm>
          <a:prstGeom prst="rect">
            <a:avLst/>
          </a:prstGeom>
        </p:spPr>
      </p:pic>
      <p:sp>
        <p:nvSpPr>
          <p:cNvPr id="4" name="Date Placeholder 3"/>
          <p:cNvSpPr>
            <a:spLocks noGrp="1"/>
          </p:cNvSpPr>
          <p:nvPr>
            <p:ph type="dt" sz="half" idx="10"/>
          </p:nvPr>
        </p:nvSpPr>
        <p:spPr>
          <a:xfrm>
            <a:off x="2520000" y="3404451"/>
            <a:ext cx="1440000" cy="180000"/>
          </a:xfrm>
          <a:prstGeom prst="rect">
            <a:avLst/>
          </a:prstGeom>
        </p:spPr>
        <p:txBody>
          <a:bodyPr anchor="b" anchorCtr="0"/>
          <a:lstStyle>
            <a:lvl1pPr algn="l">
              <a:defRPr sz="1200">
                <a:solidFill>
                  <a:schemeClr val="tx2"/>
                </a:solidFill>
              </a:defRPr>
            </a:lvl1pPr>
          </a:lstStyle>
          <a:p>
            <a:fld id="{C2FF7755-E639-47AD-B61F-0B3BCFD7C429}" type="datetime1">
              <a:rPr lang="nl-NL" smtClean="0"/>
              <a:t>21-11-2024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000" y="3927351"/>
            <a:ext cx="5166349" cy="638196"/>
          </a:xfrm>
          <a:prstGeom prst="rect">
            <a:avLst/>
          </a:prstGeom>
        </p:spPr>
      </p:pic>
      <p:sp>
        <p:nvSpPr>
          <p:cNvPr id="8" name="Title 1">
            <a:extLst>
              <a:ext uri="{FF2B5EF4-FFF2-40B4-BE49-F238E27FC236}">
                <a16:creationId xmlns:a16="http://schemas.microsoft.com/office/drawing/2014/main" id="{3D91587C-CF3F-4A4E-8E92-F8C3EC34289C}"/>
              </a:ext>
            </a:extLst>
          </p:cNvPr>
          <p:cNvSpPr>
            <a:spLocks noGrp="1"/>
          </p:cNvSpPr>
          <p:nvPr>
            <p:ph type="ctrTitle" hasCustomPrompt="1"/>
          </p:nvPr>
        </p:nvSpPr>
        <p:spPr>
          <a:xfrm>
            <a:off x="2520000" y="828000"/>
            <a:ext cx="5903999" cy="1728000"/>
          </a:xfrm>
        </p:spPr>
        <p:txBody>
          <a:bodyPr anchor="b" anchorCtr="0"/>
          <a:lstStyle>
            <a:lvl1pPr algn="l">
              <a:lnSpc>
                <a:spcPct val="100000"/>
              </a:lnSpc>
              <a:defRPr sz="3200">
                <a:solidFill>
                  <a:schemeClr val="tx2"/>
                </a:solidFill>
              </a:defRPr>
            </a:lvl1pPr>
          </a:lstStyle>
          <a:p>
            <a:r>
              <a:rPr lang="nl-NL"/>
              <a:t>Klik om stijl te bewerken</a:t>
            </a:r>
          </a:p>
        </p:txBody>
      </p:sp>
      <p:sp>
        <p:nvSpPr>
          <p:cNvPr id="9" name="Subtitle 2">
            <a:extLst>
              <a:ext uri="{FF2B5EF4-FFF2-40B4-BE49-F238E27FC236}">
                <a16:creationId xmlns:a16="http://schemas.microsoft.com/office/drawing/2014/main" id="{C7D7F024-4BE7-3942-9E16-DD41F5E58DAF}"/>
              </a:ext>
            </a:extLst>
          </p:cNvPr>
          <p:cNvSpPr>
            <a:spLocks noGrp="1"/>
          </p:cNvSpPr>
          <p:nvPr>
            <p:ph type="subTitle" idx="1" hasCustomPrompt="1"/>
          </p:nvPr>
        </p:nvSpPr>
        <p:spPr>
          <a:xfrm>
            <a:off x="25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Tree>
    <p:extLst>
      <p:ext uri="{BB962C8B-B14F-4D97-AF65-F5344CB8AC3E}">
        <p14:creationId xmlns:p14="http://schemas.microsoft.com/office/powerpoint/2010/main" val="408088729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20000" y="0"/>
            <a:ext cx="2082800" cy="787400"/>
          </a:xfrm>
          <a:prstGeom prst="rect">
            <a:avLst/>
          </a:prstGeom>
        </p:spPr>
      </p:pic>
      <p:sp>
        <p:nvSpPr>
          <p:cNvPr id="4" name="Date Placeholder 3"/>
          <p:cNvSpPr>
            <a:spLocks noGrp="1"/>
          </p:cNvSpPr>
          <p:nvPr>
            <p:ph type="dt" sz="half" idx="10"/>
          </p:nvPr>
        </p:nvSpPr>
        <p:spPr>
          <a:xfrm>
            <a:off x="2520000" y="3404451"/>
            <a:ext cx="1440000" cy="180000"/>
          </a:xfrm>
          <a:prstGeom prst="rect">
            <a:avLst/>
          </a:prstGeom>
        </p:spPr>
        <p:txBody>
          <a:bodyPr anchor="b" anchorCtr="0"/>
          <a:lstStyle>
            <a:lvl1pPr algn="l">
              <a:defRPr sz="1200">
                <a:solidFill>
                  <a:schemeClr val="tx2"/>
                </a:solidFill>
              </a:defRPr>
            </a:lvl1pPr>
          </a:lstStyle>
          <a:p>
            <a:fld id="{7AB8910A-88A9-4F04-B333-9C6EA5D3358C}" type="datetime1">
              <a:rPr lang="nl-NL" smtClean="0"/>
              <a:t>21-11-2024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000" y="3927351"/>
            <a:ext cx="5166349" cy="638196"/>
          </a:xfrm>
          <a:prstGeom prst="rect">
            <a:avLst/>
          </a:prstGeom>
        </p:spPr>
      </p:pic>
      <p:sp>
        <p:nvSpPr>
          <p:cNvPr id="8" name="Title 1">
            <a:extLst>
              <a:ext uri="{FF2B5EF4-FFF2-40B4-BE49-F238E27FC236}">
                <a16:creationId xmlns:a16="http://schemas.microsoft.com/office/drawing/2014/main" id="{3D91587C-CF3F-4A4E-8E92-F8C3EC34289C}"/>
              </a:ext>
            </a:extLst>
          </p:cNvPr>
          <p:cNvSpPr>
            <a:spLocks noGrp="1"/>
          </p:cNvSpPr>
          <p:nvPr>
            <p:ph type="ctrTitle" hasCustomPrompt="1"/>
          </p:nvPr>
        </p:nvSpPr>
        <p:spPr>
          <a:xfrm>
            <a:off x="2520000" y="828000"/>
            <a:ext cx="5903999" cy="1728000"/>
          </a:xfrm>
        </p:spPr>
        <p:txBody>
          <a:bodyPr anchor="b" anchorCtr="0"/>
          <a:lstStyle>
            <a:lvl1pPr algn="l">
              <a:lnSpc>
                <a:spcPct val="100000"/>
              </a:lnSpc>
              <a:defRPr sz="3200">
                <a:solidFill>
                  <a:schemeClr val="tx2"/>
                </a:solidFill>
              </a:defRPr>
            </a:lvl1pPr>
          </a:lstStyle>
          <a:p>
            <a:r>
              <a:rPr lang="nl-NL"/>
              <a:t>Klik om stijl te bewerken</a:t>
            </a:r>
          </a:p>
        </p:txBody>
      </p:sp>
      <p:sp>
        <p:nvSpPr>
          <p:cNvPr id="9" name="Subtitle 2">
            <a:extLst>
              <a:ext uri="{FF2B5EF4-FFF2-40B4-BE49-F238E27FC236}">
                <a16:creationId xmlns:a16="http://schemas.microsoft.com/office/drawing/2014/main" id="{C7D7F024-4BE7-3942-9E16-DD41F5E58DAF}"/>
              </a:ext>
            </a:extLst>
          </p:cNvPr>
          <p:cNvSpPr>
            <a:spLocks noGrp="1"/>
          </p:cNvSpPr>
          <p:nvPr>
            <p:ph type="subTitle" idx="1" hasCustomPrompt="1"/>
          </p:nvPr>
        </p:nvSpPr>
        <p:spPr>
          <a:xfrm>
            <a:off x="25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Tree>
    <p:extLst>
      <p:ext uri="{BB962C8B-B14F-4D97-AF65-F5344CB8AC3E}">
        <p14:creationId xmlns:p14="http://schemas.microsoft.com/office/powerpoint/2010/main" val="3523108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FDF264BC-C422-EB4B-8E56-1C756A3D37C3}"/>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Content Placeholder 2"/>
          <p:cNvSpPr>
            <a:spLocks noGrp="1"/>
          </p:cNvSpPr>
          <p:nvPr>
            <p:ph idx="1" hasCustomPrompt="1"/>
          </p:nvPr>
        </p:nvSpPr>
        <p:spPr>
          <a:xfrm>
            <a:off x="4859999" y="1656000"/>
            <a:ext cx="3564000" cy="2952000"/>
          </a:xfrm>
        </p:spPr>
        <p:txBody>
          <a:bodyPr/>
          <a:lstStyle>
            <a:lvl1pPr marL="288000" indent="-288000">
              <a:lnSpc>
                <a:spcPct val="120000"/>
              </a:lnSpc>
              <a:buFont typeface="+mj-lt"/>
              <a:buAutoNum type="arabicPeriod"/>
              <a:defRPr sz="1400"/>
            </a:lvl1pPr>
            <a:lvl2pPr marL="540000" indent="-252000">
              <a:lnSpc>
                <a:spcPct val="120000"/>
              </a:lnSpc>
              <a:buFont typeface="Arial" panose="020B0604020202020204" pitchFamily="34" charset="0"/>
              <a:buChar char="•"/>
              <a:defRPr sz="1400"/>
            </a:lvl2pPr>
            <a:lvl3pPr marL="252000" indent="0">
              <a:buFont typeface="+mj-lt"/>
              <a:buNone/>
              <a:defRPr sz="1800"/>
            </a:lvl3pPr>
            <a:lvl4pPr indent="-288000">
              <a:buFont typeface="+mj-lt"/>
              <a:buAutoNum type="arabicPeriod"/>
              <a:defRPr sz="1800"/>
            </a:lvl4pPr>
            <a:lvl5pPr indent="-288000">
              <a:buFont typeface="+mj-lt"/>
              <a:buAutoNum type="arabicPeriod"/>
              <a:defRPr sz="1800"/>
            </a:lvl5pPr>
          </a:lstStyle>
          <a:p>
            <a:pPr lvl="0"/>
            <a:r>
              <a:rPr lang="nl-NL"/>
              <a:t>Klikken om de tekststijl van het model te bewerken</a:t>
            </a:r>
          </a:p>
          <a:p>
            <a:pPr lvl="1"/>
            <a:r>
              <a:rPr lang="nl-NL"/>
              <a:t>Tweede niveau</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hasCustomPrompt="1"/>
          </p:nvPr>
        </p:nvSpPr>
        <p:spPr>
          <a:xfrm>
            <a:off x="4859999" y="576000"/>
            <a:ext cx="3563999" cy="864000"/>
          </a:xfrm>
        </p:spPr>
        <p:txBody>
          <a:bodyPr/>
          <a:lstStyle>
            <a:lvl1pPr>
              <a:defRPr sz="1800"/>
            </a:lvl1pPr>
          </a:lstStyle>
          <a:p>
            <a:r>
              <a:rPr lang="nl-NL"/>
              <a:t>Klik om stijl te bewerken</a:t>
            </a:r>
          </a:p>
        </p:txBody>
      </p:sp>
      <p:sp>
        <p:nvSpPr>
          <p:cNvPr id="10" name="Vrije vorm 9">
            <a:extLst>
              <a:ext uri="{FF2B5EF4-FFF2-40B4-BE49-F238E27FC236}">
                <a16:creationId xmlns:a16="http://schemas.microsoft.com/office/drawing/2014/main" id="{5DCC0A75-E80D-E44F-9ACA-BF43DB10C3EE}"/>
              </a:ext>
            </a:extLst>
          </p:cNvPr>
          <p:cNvSpPr/>
          <p:nvPr userDrawn="1"/>
        </p:nvSpPr>
        <p:spPr>
          <a:xfrm>
            <a:off x="0" y="914460"/>
            <a:ext cx="3009990" cy="2773722"/>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a:p>
        </p:txBody>
      </p:sp>
    </p:spTree>
    <p:extLst>
      <p:ext uri="{BB962C8B-B14F-4D97-AF65-F5344CB8AC3E}">
        <p14:creationId xmlns:p14="http://schemas.microsoft.com/office/powerpoint/2010/main" val="2916758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NL"/>
              <a:t>Klik om stijl te bewerken</a:t>
            </a:r>
          </a:p>
        </p:txBody>
      </p:sp>
      <p:sp>
        <p:nvSpPr>
          <p:cNvPr id="3" name="Content Placeholder 2"/>
          <p:cNvSpPr>
            <a:spLocks noGrp="1"/>
          </p:cNvSpPr>
          <p:nvPr>
            <p:ph idx="1" hasCustomPrompt="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755399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001" y="576000"/>
            <a:ext cx="7703997" cy="864000"/>
          </a:xfrm>
        </p:spPr>
        <p:txBody>
          <a:bodyPr/>
          <a:lstStyle/>
          <a:p>
            <a:r>
              <a:rPr lang="nl-NL"/>
              <a:t>Klik om stijl te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hasCustomPrompt="1"/>
          </p:nvPr>
        </p:nvSpPr>
        <p:spPr>
          <a:xfrm>
            <a:off x="720000" y="1656000"/>
            <a:ext cx="3744000" cy="295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hasCustomPrompt="1"/>
          </p:nvPr>
        </p:nvSpPr>
        <p:spPr>
          <a:xfrm>
            <a:off x="4680002" y="1656000"/>
            <a:ext cx="3744000" cy="295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5314192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453" userDrawn="1">
          <p15:clr>
            <a:srgbClr val="FBAE40"/>
          </p15:clr>
        </p15:guide>
        <p15:guide id="4" pos="5307" userDrawn="1">
          <p15:clr>
            <a:srgbClr val="FBAE40"/>
          </p15:clr>
        </p15:guide>
        <p15:guide id="5" orient="horz" pos="2913" userDrawn="1">
          <p15:clr>
            <a:srgbClr val="FBAE40"/>
          </p15:clr>
        </p15:guide>
        <p15:guide id="6" orient="horz" pos="1030" userDrawn="1">
          <p15:clr>
            <a:srgbClr val="FBAE40"/>
          </p15:clr>
        </p15:guide>
        <p15:guide id="7" orient="horz" pos="917" userDrawn="1">
          <p15:clr>
            <a:srgbClr val="FBAE40"/>
          </p15:clr>
        </p15:guide>
        <p15:guide id="8" orient="horz" pos="35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hasCustomPrompt="1"/>
          </p:nvPr>
        </p:nvSpPr>
        <p:spPr>
          <a:xfrm>
            <a:off x="720001" y="576000"/>
            <a:ext cx="7703997" cy="864000"/>
          </a:xfrm>
        </p:spPr>
        <p:txBody>
          <a:bodyPr/>
          <a:lstStyle/>
          <a:p>
            <a:r>
              <a:rPr lang="nl-NL"/>
              <a:t>Klik om stijl te bewerken</a:t>
            </a:r>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hasCustomPrompt="1"/>
          </p:nvPr>
        </p:nvSpPr>
        <p:spPr>
          <a:xfrm>
            <a:off x="720000" y="1836000"/>
            <a:ext cx="2448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hasCustomPrompt="1"/>
          </p:nvPr>
        </p:nvSpPr>
        <p:spPr>
          <a:xfrm>
            <a:off x="5975998" y="1836000"/>
            <a:ext cx="2448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hasCustomPrompt="1"/>
          </p:nvPr>
        </p:nvSpPr>
        <p:spPr>
          <a:xfrm>
            <a:off x="3347999" y="1836000"/>
            <a:ext cx="2448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3347999"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5975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Tree>
    <p:extLst>
      <p:ext uri="{BB962C8B-B14F-4D97-AF65-F5344CB8AC3E}">
        <p14:creationId xmlns:p14="http://schemas.microsoft.com/office/powerpoint/2010/main" val="535072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hasCustomPrompt="1"/>
          </p:nvPr>
        </p:nvSpPr>
        <p:spPr>
          <a:xfrm>
            <a:off x="720001" y="576000"/>
            <a:ext cx="7703997" cy="864000"/>
          </a:xfrm>
        </p:spPr>
        <p:txBody>
          <a:bodyPr/>
          <a:lstStyle/>
          <a:p>
            <a:r>
              <a:rPr lang="nl-NL"/>
              <a:t>Klik om stijl te bewerken</a:t>
            </a:r>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hasCustomPrompt="1"/>
          </p:nvPr>
        </p:nvSpPr>
        <p:spPr>
          <a:xfrm>
            <a:off x="720000" y="1836000"/>
            <a:ext cx="3744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hasCustomPrompt="1"/>
          </p:nvPr>
        </p:nvSpPr>
        <p:spPr>
          <a:xfrm>
            <a:off x="4680002" y="1836000"/>
            <a:ext cx="3744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4680002" y="1512664"/>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Tree>
    <p:extLst>
      <p:ext uri="{BB962C8B-B14F-4D97-AF65-F5344CB8AC3E}">
        <p14:creationId xmlns:p14="http://schemas.microsoft.com/office/powerpoint/2010/main" val="2888915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D446247C-03D5-2943-B3AC-FE98C9F6FCEC}"/>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hasCustomPrompt="1"/>
          </p:nvPr>
        </p:nvSpPr>
        <p:spPr>
          <a:xfrm>
            <a:off x="720002"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hasCustomPrompt="1"/>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hasCustomPrompt="1"/>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11912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C5F3A998-FD80-824E-AE19-A2FCBCF2D5E5}"/>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hasCustomPrompt="1"/>
          </p:nvPr>
        </p:nvSpPr>
        <p:spPr>
          <a:xfrm>
            <a:off x="720002"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E5D1E476-AF9B-E940-85AE-0357F2A4EF99}"/>
              </a:ext>
            </a:extLst>
          </p:cNvPr>
          <p:cNvSpPr>
            <a:spLocks noGrp="1"/>
          </p:cNvSpPr>
          <p:nvPr>
            <p:ph type="body" sz="half" idx="2" hasCustomPrompt="1"/>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FC685D2A-4EEB-4C46-8FD2-D43927E2CFDD}"/>
              </a:ext>
            </a:extLst>
          </p:cNvPr>
          <p:cNvSpPr>
            <a:spLocks noGrp="1"/>
          </p:cNvSpPr>
          <p:nvPr>
            <p:ph type="body" sz="half" idx="13" hasCustomPrompt="1"/>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4449540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5D67B989-C915-2844-9D35-A342F366E22B}"/>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hasCustomPrompt="1"/>
          </p:nvPr>
        </p:nvSpPr>
        <p:spPr>
          <a:xfrm>
            <a:off x="720002"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9890F462-1EE5-3842-A0E7-36056908F49F}"/>
              </a:ext>
            </a:extLst>
          </p:cNvPr>
          <p:cNvSpPr>
            <a:spLocks noGrp="1"/>
          </p:cNvSpPr>
          <p:nvPr>
            <p:ph type="body" sz="half" idx="2" hasCustomPrompt="1"/>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4265CD45-30AE-414A-B5B8-C006C482AF2F}"/>
              </a:ext>
            </a:extLst>
          </p:cNvPr>
          <p:cNvSpPr>
            <a:spLocks noGrp="1"/>
          </p:cNvSpPr>
          <p:nvPr>
            <p:ph type="body" sz="half" idx="13" hasCustomPrompt="1"/>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4136098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en streamer 4">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E95589D8-6BCD-1D4D-8780-66CE85DF09B3}"/>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hasCustomPrompt="1"/>
          </p:nvPr>
        </p:nvSpPr>
        <p:spPr>
          <a:xfrm>
            <a:off x="720002"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46BE2E3E-1BE8-C147-A3F5-10EE98894910}"/>
              </a:ext>
            </a:extLst>
          </p:cNvPr>
          <p:cNvSpPr>
            <a:spLocks noGrp="1"/>
          </p:cNvSpPr>
          <p:nvPr>
            <p:ph type="body" sz="half" idx="2" hasCustomPrompt="1"/>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C3C2ACBF-1639-7942-880E-4A7949AE55BF}"/>
              </a:ext>
            </a:extLst>
          </p:cNvPr>
          <p:cNvSpPr>
            <a:spLocks noGrp="1"/>
          </p:cNvSpPr>
          <p:nvPr>
            <p:ph type="body" sz="half" idx="13" hasCustomPrompt="1"/>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45800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FDF264BC-C422-EB4B-8E56-1C756A3D37C3}"/>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Content Placeholder 2"/>
          <p:cNvSpPr>
            <a:spLocks noGrp="1"/>
          </p:cNvSpPr>
          <p:nvPr>
            <p:ph idx="1" hasCustomPrompt="1"/>
          </p:nvPr>
        </p:nvSpPr>
        <p:spPr>
          <a:xfrm>
            <a:off x="4859999" y="1656000"/>
            <a:ext cx="3564000" cy="2952000"/>
          </a:xfrm>
        </p:spPr>
        <p:txBody>
          <a:bodyPr/>
          <a:lstStyle>
            <a:lvl1pPr marL="288000" indent="-288000">
              <a:lnSpc>
                <a:spcPct val="120000"/>
              </a:lnSpc>
              <a:buFont typeface="+mj-lt"/>
              <a:buAutoNum type="arabicPeriod"/>
              <a:defRPr sz="1400"/>
            </a:lvl1pPr>
            <a:lvl2pPr marL="540000" indent="-252000">
              <a:lnSpc>
                <a:spcPct val="120000"/>
              </a:lnSpc>
              <a:buFont typeface="Arial" panose="020B0604020202020204" pitchFamily="34" charset="0"/>
              <a:buChar char="•"/>
              <a:defRPr sz="1400"/>
            </a:lvl2pPr>
            <a:lvl3pPr marL="252000" indent="0">
              <a:buFont typeface="+mj-lt"/>
              <a:buNone/>
              <a:defRPr sz="1800"/>
            </a:lvl3pPr>
            <a:lvl4pPr indent="-288000">
              <a:buFont typeface="+mj-lt"/>
              <a:buAutoNum type="arabicPeriod"/>
              <a:defRPr sz="1800"/>
            </a:lvl4pPr>
            <a:lvl5pPr indent="-288000">
              <a:buFont typeface="+mj-lt"/>
              <a:buAutoNum type="arabicPeriod"/>
              <a:defRPr sz="1800"/>
            </a:lvl5pPr>
          </a:lstStyle>
          <a:p>
            <a:pPr lvl="0"/>
            <a:r>
              <a:rPr lang="nl-NL"/>
              <a:t>Klikken om de tekststijl van het model te bewerken</a:t>
            </a:r>
          </a:p>
          <a:p>
            <a:pPr lvl="1"/>
            <a:r>
              <a:rPr lang="nl-NL"/>
              <a:t>Tweede niveau</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hasCustomPrompt="1"/>
          </p:nvPr>
        </p:nvSpPr>
        <p:spPr>
          <a:xfrm>
            <a:off x="4859999" y="576000"/>
            <a:ext cx="3563999" cy="864000"/>
          </a:xfrm>
        </p:spPr>
        <p:txBody>
          <a:bodyPr/>
          <a:lstStyle/>
          <a:p>
            <a:r>
              <a:rPr lang="nl-NL"/>
              <a:t>Klik om stijl te bewerken</a:t>
            </a:r>
          </a:p>
        </p:txBody>
      </p:sp>
      <p:sp>
        <p:nvSpPr>
          <p:cNvPr id="10" name="Vrije vorm 9">
            <a:extLst>
              <a:ext uri="{FF2B5EF4-FFF2-40B4-BE49-F238E27FC236}">
                <a16:creationId xmlns:a16="http://schemas.microsoft.com/office/drawing/2014/main" id="{5DCC0A75-E80D-E44F-9ACA-BF43DB10C3EE}"/>
              </a:ext>
            </a:extLst>
          </p:cNvPr>
          <p:cNvSpPr/>
          <p:nvPr userDrawn="1"/>
        </p:nvSpPr>
        <p:spPr>
          <a:xfrm>
            <a:off x="0" y="914460"/>
            <a:ext cx="3009990" cy="2773722"/>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a:p>
        </p:txBody>
      </p:sp>
    </p:spTree>
    <p:extLst>
      <p:ext uri="{BB962C8B-B14F-4D97-AF65-F5344CB8AC3E}">
        <p14:creationId xmlns:p14="http://schemas.microsoft.com/office/powerpoint/2010/main" val="192597950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0D7A9F44-CB09-0341-BA83-A1FFA95003AD}"/>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hasCustomPrompt="1"/>
          </p:nvPr>
        </p:nvSpPr>
        <p:spPr>
          <a:xfrm>
            <a:off x="5327997"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6B05B9DF-41A8-624E-AE3C-F4842B705BA9}"/>
              </a:ext>
            </a:extLst>
          </p:cNvPr>
          <p:cNvSpPr>
            <a:spLocks noGrp="1"/>
          </p:cNvSpPr>
          <p:nvPr>
            <p:ph type="body" sz="half" idx="2" hasCustomPrompt="1"/>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AD1070C8-30EC-4C4A-82C4-6D2331FBF8A0}"/>
              </a:ext>
            </a:extLst>
          </p:cNvPr>
          <p:cNvSpPr>
            <a:spLocks noGrp="1"/>
          </p:cNvSpPr>
          <p:nvPr>
            <p:ph type="body" sz="half" idx="13" hasCustomPrompt="1"/>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3706515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81F9263D-1490-0E46-812F-D9155613F117}"/>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hasCustomPrompt="1"/>
          </p:nvPr>
        </p:nvSpPr>
        <p:spPr>
          <a:xfrm>
            <a:off x="5327997"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93BD766D-2B1F-444A-A4E6-ABDA2D3F3E2D}"/>
              </a:ext>
            </a:extLst>
          </p:cNvPr>
          <p:cNvSpPr>
            <a:spLocks noGrp="1"/>
          </p:cNvSpPr>
          <p:nvPr>
            <p:ph type="body" sz="half" idx="2" hasCustomPrompt="1"/>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C9823BDD-115A-4248-B3C3-A41210F11DC6}"/>
              </a:ext>
            </a:extLst>
          </p:cNvPr>
          <p:cNvSpPr>
            <a:spLocks noGrp="1"/>
          </p:cNvSpPr>
          <p:nvPr>
            <p:ph type="body" sz="half" idx="13" hasCustomPrompt="1"/>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6621894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6347E27B-F05C-0249-B6D9-1F24786D89DA}"/>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tx2"/>
              </a:solidFill>
            </a:endParaRPr>
          </a:p>
        </p:txBody>
      </p:sp>
      <p:sp>
        <p:nvSpPr>
          <p:cNvPr id="2" name="Title 1"/>
          <p:cNvSpPr>
            <a:spLocks noGrp="1"/>
          </p:cNvSpPr>
          <p:nvPr>
            <p:ph type="title" hasCustomPrompt="1"/>
          </p:nvPr>
        </p:nvSpPr>
        <p:spPr>
          <a:xfrm>
            <a:off x="5327997"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35D066F8-DCDA-6E49-BF2C-B9D2E06CD5B3}"/>
              </a:ext>
            </a:extLst>
          </p:cNvPr>
          <p:cNvSpPr>
            <a:spLocks noGrp="1"/>
          </p:cNvSpPr>
          <p:nvPr>
            <p:ph type="body" sz="half" idx="2" hasCustomPrompt="1"/>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81DBF9A0-ABA9-B24F-818B-F5A1C959C0AD}"/>
              </a:ext>
            </a:extLst>
          </p:cNvPr>
          <p:cNvSpPr>
            <a:spLocks noGrp="1"/>
          </p:cNvSpPr>
          <p:nvPr>
            <p:ph type="body" sz="half" idx="13" hasCustomPrompt="1"/>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3514724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rechts en streamer 4">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7B76075-01D5-B844-9BED-6E2BF7252C14}"/>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hasCustomPrompt="1"/>
          </p:nvPr>
        </p:nvSpPr>
        <p:spPr>
          <a:xfrm>
            <a:off x="5327997"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D862824C-364E-4543-854F-60A2A42D2C9F}"/>
              </a:ext>
            </a:extLst>
          </p:cNvPr>
          <p:cNvSpPr>
            <a:spLocks noGrp="1"/>
          </p:cNvSpPr>
          <p:nvPr>
            <p:ph type="body" sz="half" idx="2" hasCustomPrompt="1"/>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F4117ACD-F932-D64E-A8AF-00425F56716B}"/>
              </a:ext>
            </a:extLst>
          </p:cNvPr>
          <p:cNvSpPr>
            <a:spLocks noGrp="1"/>
          </p:cNvSpPr>
          <p:nvPr>
            <p:ph type="body" sz="half" idx="13" hasCustomPrompt="1"/>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409952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2688000"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
        <p:nvSpPr>
          <p:cNvPr id="4" name="Text Placeholder 3"/>
          <p:cNvSpPr>
            <a:spLocks noGrp="1"/>
          </p:cNvSpPr>
          <p:nvPr>
            <p:ph type="body" sz="half" idx="2" hasCustomPrompt="1"/>
          </p:nvPr>
        </p:nvSpPr>
        <p:spPr>
          <a:xfrm>
            <a:off x="720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hasCustomPrompt="1"/>
          </p:nvPr>
        </p:nvSpPr>
        <p:spPr>
          <a:xfrm>
            <a:off x="720001" y="576000"/>
            <a:ext cx="7703997" cy="864000"/>
          </a:xfrm>
        </p:spPr>
        <p:txBody>
          <a:bodyPr/>
          <a:lstStyle/>
          <a:p>
            <a:r>
              <a:rPr lang="nl-NL"/>
              <a:t>Klik om stijl te bewerken</a:t>
            </a:r>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hasCustomPrompt="1"/>
          </p:nvPr>
        </p:nvSpPr>
        <p:spPr>
          <a:xfrm>
            <a:off x="6623999"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hasCustomPrompt="1"/>
          </p:nvPr>
        </p:nvSpPr>
        <p:spPr>
          <a:xfrm>
            <a:off x="2688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hasCustomPrompt="1"/>
          </p:nvPr>
        </p:nvSpPr>
        <p:spPr>
          <a:xfrm>
            <a:off x="4656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688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4656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6623999"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hasCustomPrompt="1"/>
          </p:nvPr>
        </p:nvSpPr>
        <p:spPr>
          <a:xfrm>
            <a:off x="4655999"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hasCustomPrompt="1"/>
          </p:nvPr>
        </p:nvSpPr>
        <p:spPr>
          <a:xfrm>
            <a:off x="662738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hasCustomPrompt="1"/>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Tree>
    <p:extLst>
      <p:ext uri="{BB962C8B-B14F-4D97-AF65-F5344CB8AC3E}">
        <p14:creationId xmlns:p14="http://schemas.microsoft.com/office/powerpoint/2010/main" val="145928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2285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
        <p:nvSpPr>
          <p:cNvPr id="4" name="Text Placeholder 3"/>
          <p:cNvSpPr>
            <a:spLocks noGrp="1"/>
          </p:cNvSpPr>
          <p:nvPr>
            <p:ph type="body" sz="half" idx="2" hasCustomPrompt="1"/>
          </p:nvPr>
        </p:nvSpPr>
        <p:spPr>
          <a:xfrm>
            <a:off x="720000"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hasCustomPrompt="1"/>
          </p:nvPr>
        </p:nvSpPr>
        <p:spPr>
          <a:xfrm>
            <a:off x="720001" y="576000"/>
            <a:ext cx="7703997" cy="864000"/>
          </a:xfrm>
        </p:spPr>
        <p:txBody>
          <a:bodyPr/>
          <a:lstStyle/>
          <a:p>
            <a:r>
              <a:rPr lang="nl-NL"/>
              <a:t>Klik om stijl te bewerken</a:t>
            </a:r>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hasCustomPrompt="1"/>
          </p:nvPr>
        </p:nvSpPr>
        <p:spPr>
          <a:xfrm>
            <a:off x="6983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hasCustomPrompt="1"/>
          </p:nvPr>
        </p:nvSpPr>
        <p:spPr>
          <a:xfrm>
            <a:off x="2285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hasCustomPrompt="1"/>
          </p:nvPr>
        </p:nvSpPr>
        <p:spPr>
          <a:xfrm>
            <a:off x="3851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285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3851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hasCustomPrompt="1"/>
          </p:nvPr>
        </p:nvSpPr>
        <p:spPr>
          <a:xfrm>
            <a:off x="3851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hasCustomPrompt="1"/>
          </p:nvPr>
        </p:nvSpPr>
        <p:spPr>
          <a:xfrm>
            <a:off x="6983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hasCustomPrompt="1"/>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6984000"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hasCustomPrompt="1"/>
          </p:nvPr>
        </p:nvSpPr>
        <p:spPr>
          <a:xfrm>
            <a:off x="5417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5417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hasCustomPrompt="1"/>
          </p:nvPr>
        </p:nvSpPr>
        <p:spPr>
          <a:xfrm>
            <a:off x="5417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t>
            </a:r>
          </a:p>
        </p:txBody>
      </p:sp>
    </p:spTree>
    <p:extLst>
      <p:ext uri="{BB962C8B-B14F-4D97-AF65-F5344CB8AC3E}">
        <p14:creationId xmlns:p14="http://schemas.microsoft.com/office/powerpoint/2010/main" val="2229904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2223F424-C05E-CD46-A494-7CD80A887EC4}"/>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8283028F-13C0-3845-A09E-F4AD50A77487}"/>
              </a:ext>
            </a:extLst>
          </p:cNvPr>
          <p:cNvSpPr>
            <a:spLocks noGrp="1"/>
          </p:cNvSpPr>
          <p:nvPr>
            <p:ph type="ctrTitle" hasCustomPrompt="1"/>
          </p:nvPr>
        </p:nvSpPr>
        <p:spPr>
          <a:xfrm>
            <a:off x="720000" y="828000"/>
            <a:ext cx="5903999" cy="1620000"/>
          </a:xfrm>
        </p:spPr>
        <p:txBody>
          <a:bodyPr anchor="b" anchorCtr="0"/>
          <a:lstStyle>
            <a:lvl1pPr algn="l">
              <a:defRPr sz="3200">
                <a:solidFill>
                  <a:schemeClr val="tx2"/>
                </a:solidFill>
              </a:defRPr>
            </a:lvl1pPr>
          </a:lstStyle>
          <a:p>
            <a:r>
              <a:rPr lang="nl-NL"/>
              <a:t>Klik om stijl te bewerken</a:t>
            </a:r>
          </a:p>
        </p:txBody>
      </p:sp>
      <p:sp>
        <p:nvSpPr>
          <p:cNvPr id="9" name="Subtitle 2">
            <a:extLst>
              <a:ext uri="{FF2B5EF4-FFF2-40B4-BE49-F238E27FC236}">
                <a16:creationId xmlns:a16="http://schemas.microsoft.com/office/drawing/2014/main" id="{60FAD50F-12A2-FC47-8275-18D42F36C0CD}"/>
              </a:ext>
            </a:extLst>
          </p:cNvPr>
          <p:cNvSpPr>
            <a:spLocks noGrp="1"/>
          </p:cNvSpPr>
          <p:nvPr>
            <p:ph type="subTitle" idx="1" hasCustomPrompt="1"/>
          </p:nvPr>
        </p:nvSpPr>
        <p:spPr>
          <a:xfrm>
            <a:off x="7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Tree>
    <p:extLst>
      <p:ext uri="{BB962C8B-B14F-4D97-AF65-F5344CB8AC3E}">
        <p14:creationId xmlns:p14="http://schemas.microsoft.com/office/powerpoint/2010/main" val="13711326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002" y="576000"/>
            <a:ext cx="7703999" cy="864000"/>
          </a:xfrm>
        </p:spPr>
        <p:txBody>
          <a:bodyPr/>
          <a:lstStyle/>
          <a:p>
            <a:r>
              <a:rPr lang="nl-NL"/>
              <a:t>Klik om stijl te bewerken</a:t>
            </a:r>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04281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9872175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720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hasCustomPrompt="1"/>
          </p:nvPr>
        </p:nvSpPr>
        <p:spPr>
          <a:xfrm>
            <a:off x="720001" y="576000"/>
            <a:ext cx="7703997" cy="864000"/>
          </a:xfrm>
        </p:spPr>
        <p:txBody>
          <a:bodyPr/>
          <a:lstStyle/>
          <a:p>
            <a:r>
              <a:rPr lang="nl-NL"/>
              <a:t>Klik om stijl te bewerken</a:t>
            </a:r>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719998"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hasCustomPrompt="1"/>
          </p:nvPr>
        </p:nvSpPr>
        <p:spPr>
          <a:xfrm>
            <a:off x="719998"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hasCustomPrompt="1"/>
          </p:nvPr>
        </p:nvSpPr>
        <p:spPr>
          <a:xfrm>
            <a:off x="2688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hasCustomPrompt="1"/>
          </p:nvPr>
        </p:nvSpPr>
        <p:spPr>
          <a:xfrm>
            <a:off x="4656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hasCustomPrompt="1"/>
          </p:nvPr>
        </p:nvSpPr>
        <p:spPr>
          <a:xfrm>
            <a:off x="6623999"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hasCustomPrompt="1"/>
          </p:nvPr>
        </p:nvSpPr>
        <p:spPr>
          <a:xfrm>
            <a:off x="2687997"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2687995"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hasCustomPrompt="1"/>
          </p:nvPr>
        </p:nvSpPr>
        <p:spPr>
          <a:xfrm>
            <a:off x="6623999"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6623999"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hasCustomPrompt="1"/>
          </p:nvPr>
        </p:nvSpPr>
        <p:spPr>
          <a:xfrm>
            <a:off x="4656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4656000"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Tree>
    <p:extLst>
      <p:ext uri="{BB962C8B-B14F-4D97-AF65-F5344CB8AC3E}">
        <p14:creationId xmlns:p14="http://schemas.microsoft.com/office/powerpoint/2010/main" val="2360931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38ED627-3389-0627-E6A0-640FDAF19CCD}"/>
              </a:ext>
            </a:extLst>
          </p:cNvPr>
          <p:cNvGraphicFramePr>
            <a:graphicFrameLocks noChangeAspect="1"/>
          </p:cNvGraphicFramePr>
          <p:nvPr userDrawn="1">
            <p:custDataLst>
              <p:tags r:id="rId1"/>
            </p:custDataLst>
            <p:extLst>
              <p:ext uri="{D42A27DB-BD31-4B8C-83A1-F6EECF244321}">
                <p14:modId xmlns:p14="http://schemas.microsoft.com/office/powerpoint/2010/main" val="19936111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8" name="think-cell data - do not delete" hidden="1">
                        <a:extLst>
                          <a:ext uri="{FF2B5EF4-FFF2-40B4-BE49-F238E27FC236}">
                            <a16:creationId xmlns:a16="http://schemas.microsoft.com/office/drawing/2014/main" id="{A38ED627-3389-0627-E6A0-640FDAF19C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95288" y="231775"/>
            <a:ext cx="8424862" cy="900113"/>
          </a:xfrm>
        </p:spPr>
        <p:txBody>
          <a:bodyPr vert="horz" lIns="36000" tIns="36000" rIns="36000" bIns="36000"/>
          <a:lstStyle>
            <a:lvl1pPr>
              <a:defRPr sz="2000"/>
            </a:lvl1pPr>
          </a:lstStyle>
          <a:p>
            <a:r>
              <a:rPr lang="nl-NL"/>
              <a:t>Klik om stijl te bewerken</a:t>
            </a:r>
          </a:p>
        </p:txBody>
      </p:sp>
      <p:sp>
        <p:nvSpPr>
          <p:cNvPr id="3" name="Content Placeholder 2"/>
          <p:cNvSpPr>
            <a:spLocks noGrp="1"/>
          </p:cNvSpPr>
          <p:nvPr>
            <p:ph idx="1" hasCustomPrompt="1"/>
          </p:nvPr>
        </p:nvSpPr>
        <p:spPr>
          <a:xfrm>
            <a:off x="395288" y="1493504"/>
            <a:ext cx="8424862" cy="3114496"/>
          </a:xfrm>
        </p:spPr>
        <p:txBody>
          <a:bodyPr lIns="36000" tIns="36000" rIns="36000" bIns="36000"/>
          <a:lstStyle>
            <a:lvl1pPr>
              <a:defRPr sz="1000"/>
            </a:lvl1pPr>
            <a:lvl2pPr>
              <a:defRPr sz="1000"/>
            </a:lvl2pPr>
            <a:lvl3pPr>
              <a:defRPr sz="1000"/>
            </a:lvl3pPr>
            <a:lvl4pPr>
              <a:defRPr sz="1000"/>
            </a:lvl4pPr>
            <a:lvl5pPr>
              <a:defRPr sz="1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Footer Placeholder 4"/>
          <p:cNvSpPr>
            <a:spLocks noGrp="1"/>
          </p:cNvSpPr>
          <p:nvPr>
            <p:ph type="ftr" sz="quarter" idx="11"/>
          </p:nvPr>
        </p:nvSpPr>
        <p:spPr/>
        <p:txBody>
          <a:bodyPr/>
          <a:lstStyle>
            <a:lvl1pPr>
              <a:defRPr>
                <a:solidFill>
                  <a:schemeClr val="tx2">
                    <a:alpha val="20000"/>
                  </a:schemeClr>
                </a:solidFill>
              </a:defRPr>
            </a:lvl1p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9">
            <a:extLst>
              <a:ext uri="{FF2B5EF4-FFF2-40B4-BE49-F238E27FC236}">
                <a16:creationId xmlns:a16="http://schemas.microsoft.com/office/drawing/2014/main" id="{B3443482-9239-E5E7-D6AF-580556C8FE37}"/>
              </a:ext>
            </a:extLst>
          </p:cNvPr>
          <p:cNvSpPr>
            <a:spLocks noGrp="1"/>
          </p:cNvSpPr>
          <p:nvPr>
            <p:ph type="body" sz="quarter" idx="13" hasCustomPrompt="1"/>
          </p:nvPr>
        </p:nvSpPr>
        <p:spPr>
          <a:xfrm>
            <a:off x="395288" y="1203324"/>
            <a:ext cx="8424862" cy="215901"/>
          </a:xfrm>
        </p:spPr>
        <p:txBody>
          <a:bodyPr lIns="36000" tIns="36000" rIns="36000" bIns="36000" anchor="ctr"/>
          <a:lstStyle>
            <a:lvl1pPr marL="0" indent="0">
              <a:buNone/>
              <a:defRPr sz="1100">
                <a:solidFill>
                  <a:srgbClr val="E17000"/>
                </a:solidFill>
              </a:defRPr>
            </a:lvl1pPr>
          </a:lstStyle>
          <a:p>
            <a:pPr lvl="0"/>
            <a:r>
              <a:rPr lang="nl-NL"/>
              <a:t>Ondertitel</a:t>
            </a:r>
          </a:p>
        </p:txBody>
      </p:sp>
    </p:spTree>
    <p:extLst>
      <p:ext uri="{BB962C8B-B14F-4D97-AF65-F5344CB8AC3E}">
        <p14:creationId xmlns:p14="http://schemas.microsoft.com/office/powerpoint/2010/main" val="234074838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940" userDrawn="1">
          <p15:clr>
            <a:srgbClr val="FBAE40"/>
          </p15:clr>
        </p15:guide>
        <p15:guide id="4" orient="horz" pos="894" userDrawn="1">
          <p15:clr>
            <a:srgbClr val="FBAE40"/>
          </p15:clr>
        </p15:guide>
        <p15:guide id="5" orient="horz" pos="758" userDrawn="1">
          <p15:clr>
            <a:srgbClr val="FBAE40"/>
          </p15:clr>
        </p15:guide>
        <p15:guide id="6" orient="horz" pos="713" userDrawn="1">
          <p15:clr>
            <a:srgbClr val="FBAE40"/>
          </p15:clr>
        </p15:guide>
        <p15:guide id="7" orient="horz" pos="146" userDrawn="1">
          <p15:clr>
            <a:srgbClr val="FBAE40"/>
          </p15:clr>
        </p15:guide>
        <p15:guide id="8" orient="horz" pos="2913" userDrawn="1">
          <p15:clr>
            <a:srgbClr val="FBAE40"/>
          </p15:clr>
        </p15:guide>
        <p15:guide id="9" pos="249" userDrawn="1">
          <p15:clr>
            <a:srgbClr val="FBAE40"/>
          </p15:clr>
        </p15:guide>
        <p15:guide id="10" pos="555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1" y="899999"/>
            <a:ext cx="29376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4" name="Text Placeholder 3"/>
          <p:cNvSpPr>
            <a:spLocks noGrp="1"/>
          </p:cNvSpPr>
          <p:nvPr>
            <p:ph type="body" sz="half" idx="2" hasCustomPrompt="1"/>
          </p:nvPr>
        </p:nvSpPr>
        <p:spPr>
          <a:xfrm>
            <a:off x="6120000" y="2880000"/>
            <a:ext cx="2303999"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hasCustomPrompt="1"/>
          </p:nvPr>
        </p:nvSpPr>
        <p:spPr>
          <a:xfrm>
            <a:off x="6119999" y="1007998"/>
            <a:ext cx="2304000" cy="1656000"/>
          </a:xfrm>
        </p:spPr>
        <p:txBody>
          <a:bodyPr anchor="t" anchorCtr="0"/>
          <a:lstStyle/>
          <a:p>
            <a:r>
              <a:rPr lang="nl-NL"/>
              <a:t>Klik om stijl te bewerken</a:t>
            </a:r>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hasCustomPrompt="1"/>
          </p:nvPr>
        </p:nvSpPr>
        <p:spPr>
          <a:xfrm>
            <a:off x="3042000" y="899999"/>
            <a:ext cx="293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hasCustomPrompt="1"/>
          </p:nvPr>
        </p:nvSpPr>
        <p:spPr>
          <a:xfrm>
            <a:off x="720000" y="2807999"/>
            <a:ext cx="2934000" cy="144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hasCustomPrompt="1"/>
          </p:nvPr>
        </p:nvSpPr>
        <p:spPr>
          <a:xfrm>
            <a:off x="3762000" y="2808000"/>
            <a:ext cx="221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Tree>
    <p:extLst>
      <p:ext uri="{BB962C8B-B14F-4D97-AF65-F5344CB8AC3E}">
        <p14:creationId xmlns:p14="http://schemas.microsoft.com/office/powerpoint/2010/main" val="4275959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680000" y="720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hasCustomPrompt="1"/>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hasCustomPrompt="1"/>
          </p:nvPr>
        </p:nvSpPr>
        <p:spPr>
          <a:xfrm>
            <a:off x="720000" y="576000"/>
            <a:ext cx="3384000" cy="864000"/>
          </a:xfrm>
        </p:spPr>
        <p:txBody>
          <a:bodyPr/>
          <a:lstStyle/>
          <a:p>
            <a:r>
              <a:rPr lang="nl-NL"/>
              <a:t>Klik om stijl te bewerken</a:t>
            </a:r>
          </a:p>
        </p:txBody>
      </p:sp>
      <p:sp>
        <p:nvSpPr>
          <p:cNvPr id="16" name="Picture Placeholder 2">
            <a:extLst>
              <a:ext uri="{FF2B5EF4-FFF2-40B4-BE49-F238E27FC236}">
                <a16:creationId xmlns:a16="http://schemas.microsoft.com/office/drawing/2014/main" id="{DAABF66E-7617-3F47-8DFB-9095B8E0D7FE}"/>
              </a:ext>
            </a:extLst>
          </p:cNvPr>
          <p:cNvSpPr>
            <a:spLocks noGrp="1"/>
          </p:cNvSpPr>
          <p:nvPr>
            <p:ph type="pic" idx="14" hasCustomPrompt="1"/>
          </p:nvPr>
        </p:nvSpPr>
        <p:spPr>
          <a:xfrm>
            <a:off x="4680000" y="2718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Tree>
    <p:extLst>
      <p:ext uri="{BB962C8B-B14F-4D97-AF65-F5344CB8AC3E}">
        <p14:creationId xmlns:p14="http://schemas.microsoft.com/office/powerpoint/2010/main" val="2957874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3240000" y="1583999"/>
            <a:ext cx="5184000" cy="2808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hasCustomPrompt="1"/>
          </p:nvPr>
        </p:nvSpPr>
        <p:spPr>
          <a:xfrm>
            <a:off x="719997" y="1584000"/>
            <a:ext cx="2015039"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hasCustomPrompt="1"/>
          </p:nvPr>
        </p:nvSpPr>
        <p:spPr>
          <a:xfrm>
            <a:off x="719999" y="576000"/>
            <a:ext cx="5999207" cy="864000"/>
          </a:xfrm>
        </p:spPr>
        <p:txBody>
          <a:bodyPr/>
          <a:lstStyle/>
          <a:p>
            <a:r>
              <a:rPr lang="nl-NL"/>
              <a:t>Klik om stijl te bewerken</a:t>
            </a:r>
          </a:p>
        </p:txBody>
      </p:sp>
    </p:spTree>
    <p:extLst>
      <p:ext uri="{BB962C8B-B14F-4D97-AF65-F5344CB8AC3E}">
        <p14:creationId xmlns:p14="http://schemas.microsoft.com/office/powerpoint/2010/main" val="10442569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8A719E33-C72D-2745-9031-F9B479E34FD0}"/>
              </a:ext>
            </a:extLst>
          </p:cNvPr>
          <p:cNvSpPr>
            <a:spLocks noGrp="1" noChangeAspect="1"/>
          </p:cNvSpPr>
          <p:nvPr>
            <p:ph type="pic" idx="1" hasCustomPrompt="1"/>
          </p:nvPr>
        </p:nvSpPr>
        <p:spPr>
          <a:xfrm>
            <a:off x="4571997" y="0"/>
            <a:ext cx="4572003" cy="5143500"/>
          </a:xfrm>
          <a:custGeom>
            <a:avLst/>
            <a:gdLst>
              <a:gd name="connsiteX0" fmla="*/ 0 w 4572003"/>
              <a:gd name="connsiteY0" fmla="*/ 0 h 5143500"/>
              <a:gd name="connsiteX1" fmla="*/ 180003 w 4572003"/>
              <a:gd name="connsiteY1" fmla="*/ 0 h 5143500"/>
              <a:gd name="connsiteX2" fmla="*/ 3743999 w 4572003"/>
              <a:gd name="connsiteY2" fmla="*/ 0 h 5143500"/>
              <a:gd name="connsiteX3" fmla="*/ 4572003 w 4572003"/>
              <a:gd name="connsiteY3" fmla="*/ 0 h 5143500"/>
              <a:gd name="connsiteX4" fmla="*/ 4572003 w 4572003"/>
              <a:gd name="connsiteY4" fmla="*/ 5143500 h 5143500"/>
              <a:gd name="connsiteX5" fmla="*/ 3 w 4572003"/>
              <a:gd name="connsiteY5" fmla="*/ 5143500 h 5143500"/>
              <a:gd name="connsiteX6" fmla="*/ 3 w 4572003"/>
              <a:gd name="connsiteY6" fmla="*/ 1890000 h 5143500"/>
              <a:gd name="connsiteX7" fmla="*/ 0 w 4572003"/>
              <a:gd name="connsiteY7" fmla="*/ 189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3" h="5143500">
                <a:moveTo>
                  <a:pt x="0" y="0"/>
                </a:moveTo>
                <a:lnTo>
                  <a:pt x="180003" y="0"/>
                </a:lnTo>
                <a:lnTo>
                  <a:pt x="3743999" y="0"/>
                </a:lnTo>
                <a:lnTo>
                  <a:pt x="4572003" y="0"/>
                </a:lnTo>
                <a:lnTo>
                  <a:pt x="4572003" y="5143500"/>
                </a:lnTo>
                <a:lnTo>
                  <a:pt x="3" y="5143500"/>
                </a:lnTo>
                <a:lnTo>
                  <a:pt x="3" y="1890000"/>
                </a:lnTo>
                <a:lnTo>
                  <a:pt x="0" y="189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4" name="Text Placeholder 3"/>
          <p:cNvSpPr>
            <a:spLocks noGrp="1"/>
          </p:cNvSpPr>
          <p:nvPr>
            <p:ph type="body" sz="half" idx="2" hasCustomPrompt="1"/>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a:p>
            <a:pPr lvl="0"/>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hasCustomPrompt="1"/>
          </p:nvPr>
        </p:nvSpPr>
        <p:spPr>
          <a:xfrm>
            <a:off x="720000" y="576000"/>
            <a:ext cx="3384000" cy="864000"/>
          </a:xfrm>
        </p:spPr>
        <p:txBody>
          <a:bodyPr/>
          <a:lstStyle/>
          <a:p>
            <a:r>
              <a:rPr lang="nl-NL"/>
              <a:t>Klik om stijl te bewerken</a:t>
            </a:r>
          </a:p>
        </p:txBody>
      </p:sp>
    </p:spTree>
    <p:extLst>
      <p:ext uri="{BB962C8B-B14F-4D97-AF65-F5344CB8AC3E}">
        <p14:creationId xmlns:p14="http://schemas.microsoft.com/office/powerpoint/2010/main" val="1302820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38ED627-3389-0627-E6A0-640FDAF19CCD}"/>
              </a:ext>
            </a:extLst>
          </p:cNvPr>
          <p:cNvGraphicFramePr>
            <a:graphicFrameLocks noChangeAspect="1"/>
          </p:cNvGraphicFramePr>
          <p:nvPr userDrawn="1">
            <p:custDataLst>
              <p:tags r:id="rId1"/>
            </p:custDataLst>
            <p:extLst>
              <p:ext uri="{D42A27DB-BD31-4B8C-83A1-F6EECF244321}">
                <p14:modId xmlns:p14="http://schemas.microsoft.com/office/powerpoint/2010/main" val="1004371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8" name="think-cell data - do not delete" hidden="1">
                        <a:extLst>
                          <a:ext uri="{FF2B5EF4-FFF2-40B4-BE49-F238E27FC236}">
                            <a16:creationId xmlns:a16="http://schemas.microsoft.com/office/drawing/2014/main" id="{A38ED627-3389-0627-E6A0-640FDAF19C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720000" y="231775"/>
            <a:ext cx="8173175" cy="900113"/>
          </a:xfrm>
        </p:spPr>
        <p:txBody>
          <a:bodyPr vert="horz" lIns="36000" tIns="36000" rIns="36000" bIns="36000"/>
          <a:lstStyle>
            <a:lvl1pPr>
              <a:defRPr sz="2000"/>
            </a:lvl1pPr>
          </a:lstStyle>
          <a:p>
            <a:r>
              <a:rPr lang="nl-NL"/>
              <a:t>Klik om stijl te bewerken</a:t>
            </a:r>
          </a:p>
        </p:txBody>
      </p:sp>
      <p:sp>
        <p:nvSpPr>
          <p:cNvPr id="3" name="Content Placeholder 2"/>
          <p:cNvSpPr>
            <a:spLocks noGrp="1"/>
          </p:cNvSpPr>
          <p:nvPr>
            <p:ph idx="1" hasCustomPrompt="1"/>
          </p:nvPr>
        </p:nvSpPr>
        <p:spPr>
          <a:xfrm>
            <a:off x="719999" y="1493504"/>
            <a:ext cx="8173176" cy="3114496"/>
          </a:xfrm>
        </p:spPr>
        <p:txBody>
          <a:bodyPr lIns="36000" tIns="36000" rIns="36000" bIns="36000"/>
          <a:lstStyle>
            <a:lvl1pPr>
              <a:defRPr sz="1000"/>
            </a:lvl1pPr>
            <a:lvl2pPr>
              <a:defRPr sz="1000"/>
            </a:lvl2pPr>
            <a:lvl3pPr>
              <a:defRPr sz="1000"/>
            </a:lvl3pPr>
            <a:lvl4pPr>
              <a:defRPr sz="1000"/>
            </a:lvl4pPr>
            <a:lvl5pPr>
              <a:defRPr sz="1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9">
            <a:extLst>
              <a:ext uri="{FF2B5EF4-FFF2-40B4-BE49-F238E27FC236}">
                <a16:creationId xmlns:a16="http://schemas.microsoft.com/office/drawing/2014/main" id="{B3443482-9239-E5E7-D6AF-580556C8FE37}"/>
              </a:ext>
            </a:extLst>
          </p:cNvPr>
          <p:cNvSpPr>
            <a:spLocks noGrp="1"/>
          </p:cNvSpPr>
          <p:nvPr>
            <p:ph type="body" sz="quarter" idx="13" hasCustomPrompt="1"/>
          </p:nvPr>
        </p:nvSpPr>
        <p:spPr>
          <a:xfrm>
            <a:off x="719999" y="1203324"/>
            <a:ext cx="8173175" cy="215901"/>
          </a:xfrm>
        </p:spPr>
        <p:txBody>
          <a:bodyPr lIns="36000" tIns="36000" rIns="36000" bIns="36000" anchor="ctr"/>
          <a:lstStyle>
            <a:lvl1pPr marL="0" indent="0">
              <a:buNone/>
              <a:defRPr sz="1100">
                <a:solidFill>
                  <a:srgbClr val="E17000"/>
                </a:solidFill>
              </a:defRPr>
            </a:lvl1pPr>
          </a:lstStyle>
          <a:p>
            <a:pPr lvl="0"/>
            <a:r>
              <a:rPr lang="nl-NL"/>
              <a:t>Ondertitel</a:t>
            </a:r>
          </a:p>
        </p:txBody>
      </p:sp>
    </p:spTree>
    <p:extLst>
      <p:ext uri="{BB962C8B-B14F-4D97-AF65-F5344CB8AC3E}">
        <p14:creationId xmlns:p14="http://schemas.microsoft.com/office/powerpoint/2010/main" val="44793876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940">
          <p15:clr>
            <a:srgbClr val="FBAE40"/>
          </p15:clr>
        </p15:guide>
        <p15:guide id="4" orient="horz" pos="894">
          <p15:clr>
            <a:srgbClr val="FBAE40"/>
          </p15:clr>
        </p15:guide>
        <p15:guide id="5" orient="horz" pos="758">
          <p15:clr>
            <a:srgbClr val="FBAE40"/>
          </p15:clr>
        </p15:guide>
        <p15:guide id="6" orient="horz" pos="713">
          <p15:clr>
            <a:srgbClr val="FBAE40"/>
          </p15:clr>
        </p15:guide>
        <p15:guide id="7" orient="horz" pos="146">
          <p15:clr>
            <a:srgbClr val="FBAE40"/>
          </p15:clr>
        </p15:guide>
        <p15:guide id="8" orient="horz" pos="2913">
          <p15:clr>
            <a:srgbClr val="FBAE40"/>
          </p15:clr>
        </p15:guide>
        <p15:guide id="9" pos="453" userDrawn="1">
          <p15:clr>
            <a:srgbClr val="FBAE40"/>
          </p15:clr>
        </p15:guide>
        <p15:guide id="10" pos="5602"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Opsomming shee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28AB8FE-ED2E-40E0-921E-EEA5D583BC80}"/>
              </a:ext>
            </a:extLst>
          </p:cNvPr>
          <p:cNvGraphicFramePr>
            <a:graphicFrameLocks noChangeAspect="1"/>
          </p:cNvGraphicFramePr>
          <p:nvPr userDrawn="1">
            <p:custDataLst>
              <p:tags r:id="rId1"/>
            </p:custDataLst>
            <p:extLst>
              <p:ext uri="{D42A27DB-BD31-4B8C-83A1-F6EECF244321}">
                <p14:modId xmlns:p14="http://schemas.microsoft.com/office/powerpoint/2010/main" val="280016464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5" name="Object 4" hidden="1">
                        <a:extLst>
                          <a:ext uri="{FF2B5EF4-FFF2-40B4-BE49-F238E27FC236}">
                            <a16:creationId xmlns:a16="http://schemas.microsoft.com/office/drawing/2014/main" id="{028AB8FE-ED2E-40E0-921E-EEA5D583BC80}"/>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2" name="Titel 1"/>
          <p:cNvSpPr txBox="1">
            <a:spLocks noGrp="1"/>
          </p:cNvSpPr>
          <p:nvPr>
            <p:ph type="title" hasCustomPrompt="1"/>
          </p:nvPr>
        </p:nvSpPr>
        <p:spPr>
          <a:xfrm>
            <a:off x="257173" y="120130"/>
            <a:ext cx="8574881" cy="784844"/>
          </a:xfrm>
        </p:spPr>
        <p:txBody>
          <a:bodyPr/>
          <a:lstStyle>
            <a:lvl1pPr rtl="0">
              <a:defRPr b="1">
                <a:latin typeface="Calibri"/>
                <a:cs typeface="Calibri" pitchFamily="34"/>
              </a:defRPr>
            </a:lvl1pPr>
          </a:lstStyle>
          <a:p>
            <a:pPr lvl="0"/>
            <a:r>
              <a:rPr lang="nl-NL"/>
              <a:t>Titel sheet</a:t>
            </a:r>
          </a:p>
        </p:txBody>
      </p:sp>
      <p:sp>
        <p:nvSpPr>
          <p:cNvPr id="6" name="Footer Placeholder 5">
            <a:extLst>
              <a:ext uri="{FF2B5EF4-FFF2-40B4-BE49-F238E27FC236}">
                <a16:creationId xmlns:a16="http://schemas.microsoft.com/office/drawing/2014/main" id="{260A0142-1F5A-44A6-A442-B7C79471D471}"/>
              </a:ext>
            </a:extLst>
          </p:cNvPr>
          <p:cNvSpPr>
            <a:spLocks noGrp="1"/>
          </p:cNvSpPr>
          <p:nvPr>
            <p:ph type="ftr" sz="quarter" idx="10"/>
          </p:nvPr>
        </p:nvSpPr>
        <p:spPr/>
        <p:txBody>
          <a:bodyPr/>
          <a:lstStyle>
            <a:lvl1pPr algn="l">
              <a:defRPr/>
            </a:lvl1pPr>
          </a:lstStyle>
          <a:p>
            <a:endParaRPr lang="nl-NL"/>
          </a:p>
        </p:txBody>
      </p:sp>
      <p:sp>
        <p:nvSpPr>
          <p:cNvPr id="7" name="Slide Number Placeholder 9">
            <a:extLst>
              <a:ext uri="{FF2B5EF4-FFF2-40B4-BE49-F238E27FC236}">
                <a16:creationId xmlns:a16="http://schemas.microsoft.com/office/drawing/2014/main" id="{8D9FE847-3230-4616-83DC-9CFDB2948321}"/>
              </a:ext>
            </a:extLst>
          </p:cNvPr>
          <p:cNvSpPr>
            <a:spLocks noGrp="1"/>
          </p:cNvSpPr>
          <p:nvPr>
            <p:ph type="sldNum" sz="quarter" idx="4"/>
          </p:nvPr>
        </p:nvSpPr>
        <p:spPr>
          <a:xfrm>
            <a:off x="6834228"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7BE2D24-2D97-41E0-9A10-305B4CE75A67}" type="slidenum">
              <a:rPr lang="nl-NL" smtClean="0"/>
              <a:pPr/>
              <a:t>‹nr.›</a:t>
            </a:fld>
            <a:endParaRPr lang="nl-NL"/>
          </a:p>
        </p:txBody>
      </p:sp>
    </p:spTree>
    <p:extLst>
      <p:ext uri="{BB962C8B-B14F-4D97-AF65-F5344CB8AC3E}">
        <p14:creationId xmlns:p14="http://schemas.microsoft.com/office/powerpoint/2010/main" val="39934547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14" name="Banner Statement">
            <a:extLst>
              <a:ext uri="{FF2B5EF4-FFF2-40B4-BE49-F238E27FC236}">
                <a16:creationId xmlns:a16="http://schemas.microsoft.com/office/drawing/2014/main" id="{C420F797-8D28-4B0C-AC89-92262724E2D3}"/>
              </a:ext>
            </a:extLst>
          </p:cNvPr>
          <p:cNvSpPr>
            <a:spLocks noGrp="1"/>
          </p:cNvSpPr>
          <p:nvPr>
            <p:ph type="title" hasCustomPrompt="1"/>
          </p:nvPr>
        </p:nvSpPr>
        <p:spPr>
          <a:xfrm>
            <a:off x="332185" y="288036"/>
            <a:ext cx="8479630" cy="630936"/>
          </a:xfrm>
        </p:spPr>
        <p:txBody>
          <a:bodyPr/>
          <a:lstStyle>
            <a:lvl1pPr>
              <a:lnSpc>
                <a:spcPct val="85000"/>
              </a:lnSpc>
              <a:defRPr/>
            </a:lvl1pPr>
          </a:lstStyle>
          <a:p>
            <a:r>
              <a:rPr lang="nl-NL"/>
              <a:t>[Slide </a:t>
            </a:r>
            <a:r>
              <a:rPr lang="nl-NL" err="1"/>
              <a:t>title</a:t>
            </a:r>
            <a:r>
              <a:rPr lang="nl-NL"/>
              <a:t>]</a:t>
            </a:r>
          </a:p>
        </p:txBody>
      </p:sp>
      <p:sp>
        <p:nvSpPr>
          <p:cNvPr id="16" name="Content Placeholder 1">
            <a:extLst>
              <a:ext uri="{FF2B5EF4-FFF2-40B4-BE49-F238E27FC236}">
                <a16:creationId xmlns:a16="http://schemas.microsoft.com/office/drawing/2014/main" id="{8B85FA1E-72FF-4349-8EC6-FA666445F2EF}"/>
              </a:ext>
            </a:extLst>
          </p:cNvPr>
          <p:cNvSpPr>
            <a:spLocks noGrp="1"/>
          </p:cNvSpPr>
          <p:nvPr>
            <p:ph idx="1"/>
            <p:custDataLst>
              <p:tags r:id="rId3"/>
            </p:custDataLst>
          </p:nvPr>
        </p:nvSpPr>
        <p:spPr>
          <a:xfrm>
            <a:off x="329184" y="1300162"/>
            <a:ext cx="7157466" cy="3363278"/>
          </a:xfrm>
        </p:spPr>
        <p:txBody>
          <a:body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2" name="Section Footer">
            <a:extLst>
              <a:ext uri="{FF2B5EF4-FFF2-40B4-BE49-F238E27FC236}">
                <a16:creationId xmlns:a16="http://schemas.microsoft.com/office/drawing/2014/main" id="{01364A52-D93E-47E3-831B-9F427351FB15}"/>
              </a:ext>
            </a:extLst>
          </p:cNvPr>
          <p:cNvSpPr txBox="1"/>
          <p:nvPr userDrawn="1">
            <p:custDataLst>
              <p:tags r:id="rId4"/>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13" name="Strategy&amp;">
            <a:extLst>
              <a:ext uri="{FF2B5EF4-FFF2-40B4-BE49-F238E27FC236}">
                <a16:creationId xmlns:a16="http://schemas.microsoft.com/office/drawing/2014/main" id="{055EC341-6B51-4F7A-9063-FC7118F6D6F5}"/>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3" name="Footer Text">
            <a:extLst>
              <a:ext uri="{FF2B5EF4-FFF2-40B4-BE49-F238E27FC236}">
                <a16:creationId xmlns:a16="http://schemas.microsoft.com/office/drawing/2014/main" id="{1F071F03-A13E-4FEC-85C1-7BBF5D34CBDC}"/>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22" name="Page Number">
            <a:extLst>
              <a:ext uri="{FF2B5EF4-FFF2-40B4-BE49-F238E27FC236}">
                <a16:creationId xmlns:a16="http://schemas.microsoft.com/office/drawing/2014/main" id="{56F10FEC-15FE-42C3-B980-95023AA45ADB}"/>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17" name="Subtitle">
            <a:extLst>
              <a:ext uri="{FF2B5EF4-FFF2-40B4-BE49-F238E27FC236}">
                <a16:creationId xmlns:a16="http://schemas.microsoft.com/office/drawing/2014/main" id="{7C55D597-7C90-4525-9B40-A70490BD8769}"/>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
        <p:nvSpPr>
          <p:cNvPr id="2" name="Report Date">
            <a:extLst>
              <a:ext uri="{FF2B5EF4-FFF2-40B4-BE49-F238E27FC236}">
                <a16:creationId xmlns:a16="http://schemas.microsoft.com/office/drawing/2014/main" id="{290CA36E-2723-A33D-21B3-FAFEAD8A9DAA}"/>
              </a:ext>
            </a:extLst>
          </p:cNvPr>
          <p:cNvSpPr txBox="1"/>
          <p:nvPr userDrawn="1">
            <p:custDataLst>
              <p:tags r:id="rId6"/>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Tree>
    <p:extLst>
      <p:ext uri="{BB962C8B-B14F-4D97-AF65-F5344CB8AC3E}">
        <p14:creationId xmlns:p14="http://schemas.microsoft.com/office/powerpoint/2010/main" val="37730545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4" name="Content Placeholder 1">
            <a:extLst>
              <a:ext uri="{FF2B5EF4-FFF2-40B4-BE49-F238E27FC236}">
                <a16:creationId xmlns:a16="http://schemas.microsoft.com/office/drawing/2014/main" id="{F4F9E117-7163-4038-860F-5E50BAE51845}"/>
              </a:ext>
            </a:extLst>
          </p:cNvPr>
          <p:cNvSpPr>
            <a:spLocks noGrp="1"/>
          </p:cNvSpPr>
          <p:nvPr>
            <p:ph sz="quarter" idx="14"/>
            <p:custDataLst>
              <p:tags r:id="rId3"/>
            </p:custDataLst>
          </p:nvPr>
        </p:nvSpPr>
        <p:spPr>
          <a:xfrm>
            <a:off x="329184" y="1300162"/>
            <a:ext cx="4107942" cy="3358754"/>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4" name="Content Placeholder 2">
            <a:extLst>
              <a:ext uri="{FF2B5EF4-FFF2-40B4-BE49-F238E27FC236}">
                <a16:creationId xmlns:a16="http://schemas.microsoft.com/office/drawing/2014/main" id="{2E51124C-C186-4FCF-B885-26274C6D1C55}"/>
              </a:ext>
            </a:extLst>
          </p:cNvPr>
          <p:cNvSpPr>
            <a:spLocks noGrp="1"/>
          </p:cNvSpPr>
          <p:nvPr>
            <p:ph sz="quarter" idx="18"/>
            <p:custDataLst>
              <p:tags r:id="rId4"/>
            </p:custDataLst>
          </p:nvPr>
        </p:nvSpPr>
        <p:spPr>
          <a:xfrm>
            <a:off x="4708922" y="1300162"/>
            <a:ext cx="4107942" cy="3358754"/>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5" name="Section Footer">
            <a:extLst>
              <a:ext uri="{FF2B5EF4-FFF2-40B4-BE49-F238E27FC236}">
                <a16:creationId xmlns:a16="http://schemas.microsoft.com/office/drawing/2014/main" id="{7B2BD314-E21C-4F24-8E56-C9B61B742D07}"/>
              </a:ext>
            </a:extLst>
          </p:cNvPr>
          <p:cNvSpPr txBox="1"/>
          <p:nvPr userDrawn="1">
            <p:custDataLst>
              <p:tags r:id="rId5"/>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18" name="Strategy&amp;">
            <a:extLst>
              <a:ext uri="{FF2B5EF4-FFF2-40B4-BE49-F238E27FC236}">
                <a16:creationId xmlns:a16="http://schemas.microsoft.com/office/drawing/2014/main" id="{315F27B8-150F-4264-8179-61A38DB49282}"/>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13" name="Footer Text">
            <a:extLst>
              <a:ext uri="{FF2B5EF4-FFF2-40B4-BE49-F238E27FC236}">
                <a16:creationId xmlns:a16="http://schemas.microsoft.com/office/drawing/2014/main" id="{57BE1E34-A9BE-491B-977D-F785C888B2F8}"/>
              </a:ext>
            </a:extLst>
          </p:cNvPr>
          <p:cNvSpPr>
            <a:spLocks noGrp="1"/>
          </p:cNvSpPr>
          <p:nvPr>
            <p:ph type="body" sz="quarter" idx="19"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26" name="Page Number">
            <a:extLst>
              <a:ext uri="{FF2B5EF4-FFF2-40B4-BE49-F238E27FC236}">
                <a16:creationId xmlns:a16="http://schemas.microsoft.com/office/drawing/2014/main" id="{E784BB97-2974-422F-B54C-55B34006FE10}"/>
              </a:ext>
            </a:extLst>
          </p:cNvPr>
          <p:cNvSpPr txBox="1"/>
          <p:nvPr userDrawn="1">
            <p:custDataLst>
              <p:tags r:id="rId6"/>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16" name="Subtitle">
            <a:extLst>
              <a:ext uri="{FF2B5EF4-FFF2-40B4-BE49-F238E27FC236}">
                <a16:creationId xmlns:a16="http://schemas.microsoft.com/office/drawing/2014/main" id="{98E0F73B-B7B6-42E3-94B1-800C17495468}"/>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
        <p:nvSpPr>
          <p:cNvPr id="2" name="Report Date">
            <a:extLst>
              <a:ext uri="{FF2B5EF4-FFF2-40B4-BE49-F238E27FC236}">
                <a16:creationId xmlns:a16="http://schemas.microsoft.com/office/drawing/2014/main" id="{CF449BD3-1FDF-1A0C-8296-0EF7F45F7FE9}"/>
              </a:ext>
            </a:extLst>
          </p:cNvPr>
          <p:cNvSpPr txBox="1"/>
          <p:nvPr userDrawn="1">
            <p:custDataLst>
              <p:tags r:id="rId7"/>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Tree>
    <p:extLst>
      <p:ext uri="{BB962C8B-B14F-4D97-AF65-F5344CB8AC3E}">
        <p14:creationId xmlns:p14="http://schemas.microsoft.com/office/powerpoint/2010/main" val="3007658648"/>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lumns - Case Study">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26" name="Content Placeholder 1">
            <a:extLst>
              <a:ext uri="{FF2B5EF4-FFF2-40B4-BE49-F238E27FC236}">
                <a16:creationId xmlns:a16="http://schemas.microsoft.com/office/drawing/2014/main" id="{B9BF5422-5AD1-45D2-8506-DC90B9B27CDD}"/>
              </a:ext>
            </a:extLst>
          </p:cNvPr>
          <p:cNvSpPr>
            <a:spLocks noGrp="1"/>
          </p:cNvSpPr>
          <p:nvPr>
            <p:ph sz="quarter" idx="15"/>
          </p:nvPr>
        </p:nvSpPr>
        <p:spPr>
          <a:xfrm>
            <a:off x="329184" y="1300162"/>
            <a:ext cx="2647188" cy="3358754"/>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7" name="Content Placeholder 2">
            <a:extLst>
              <a:ext uri="{FF2B5EF4-FFF2-40B4-BE49-F238E27FC236}">
                <a16:creationId xmlns:a16="http://schemas.microsoft.com/office/drawing/2014/main" id="{9156D8B6-615A-4B66-BFF2-42E387AF0F7E}"/>
              </a:ext>
            </a:extLst>
          </p:cNvPr>
          <p:cNvSpPr>
            <a:spLocks noGrp="1"/>
          </p:cNvSpPr>
          <p:nvPr>
            <p:ph sz="quarter" idx="18"/>
          </p:nvPr>
        </p:nvSpPr>
        <p:spPr>
          <a:xfrm>
            <a:off x="3240357" y="1300162"/>
            <a:ext cx="2647188" cy="3358754"/>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8" name="Content Placeholder 3">
            <a:extLst>
              <a:ext uri="{FF2B5EF4-FFF2-40B4-BE49-F238E27FC236}">
                <a16:creationId xmlns:a16="http://schemas.microsoft.com/office/drawing/2014/main" id="{42B192F5-6985-47B0-9304-8489F22517EA}"/>
              </a:ext>
            </a:extLst>
          </p:cNvPr>
          <p:cNvSpPr>
            <a:spLocks noGrp="1"/>
          </p:cNvSpPr>
          <p:nvPr>
            <p:ph sz="quarter" idx="19"/>
          </p:nvPr>
        </p:nvSpPr>
        <p:spPr>
          <a:xfrm>
            <a:off x="6151531" y="1300162"/>
            <a:ext cx="2647188" cy="3358754"/>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5" name="Section Footer">
            <a:extLst>
              <a:ext uri="{FF2B5EF4-FFF2-40B4-BE49-F238E27FC236}">
                <a16:creationId xmlns:a16="http://schemas.microsoft.com/office/drawing/2014/main" id="{92DBB5AB-3B83-4B0D-9FE8-833CE179AB7B}"/>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18" name="Strategy&amp;">
            <a:extLst>
              <a:ext uri="{FF2B5EF4-FFF2-40B4-BE49-F238E27FC236}">
                <a16:creationId xmlns:a16="http://schemas.microsoft.com/office/drawing/2014/main" id="{895C49E7-C562-4F58-99F3-F856E58A121F}"/>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14" name="Footer Text">
            <a:extLst>
              <a:ext uri="{FF2B5EF4-FFF2-40B4-BE49-F238E27FC236}">
                <a16:creationId xmlns:a16="http://schemas.microsoft.com/office/drawing/2014/main" id="{0D06ECE5-2E52-490B-ACBB-FE9F0DF20106}"/>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29" name="Page Number">
            <a:extLst>
              <a:ext uri="{FF2B5EF4-FFF2-40B4-BE49-F238E27FC236}">
                <a16:creationId xmlns:a16="http://schemas.microsoft.com/office/drawing/2014/main" id="{7166FE42-A193-4615-8572-BC2F55F67EA4}"/>
              </a:ext>
            </a:extLst>
          </p:cNvPr>
          <p:cNvSpPr txBox="1"/>
          <p:nvPr userDrawn="1">
            <p:custDataLst>
              <p:tags r:id="rId4"/>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16" name="Subtitle">
            <a:extLst>
              <a:ext uri="{FF2B5EF4-FFF2-40B4-BE49-F238E27FC236}">
                <a16:creationId xmlns:a16="http://schemas.microsoft.com/office/drawing/2014/main" id="{9E130A98-1AE9-47E1-B983-9CB71AF466E6}"/>
              </a:ext>
            </a:extLst>
          </p:cNvPr>
          <p:cNvSpPr>
            <a:spLocks noGrp="1"/>
          </p:cNvSpPr>
          <p:nvPr>
            <p:ph type="body" sz="quarter" idx="20"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
        <p:nvSpPr>
          <p:cNvPr id="2" name="Report Date">
            <a:extLst>
              <a:ext uri="{FF2B5EF4-FFF2-40B4-BE49-F238E27FC236}">
                <a16:creationId xmlns:a16="http://schemas.microsoft.com/office/drawing/2014/main" id="{3AF34F48-7C73-B05B-E13A-5F01B2A7EB05}"/>
              </a:ext>
            </a:extLst>
          </p:cNvPr>
          <p:cNvSpPr txBox="1"/>
          <p:nvPr userDrawn="1">
            <p:custDataLst>
              <p:tags r:id="rId5"/>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Tree>
    <p:extLst>
      <p:ext uri="{BB962C8B-B14F-4D97-AF65-F5344CB8AC3E}">
        <p14:creationId xmlns:p14="http://schemas.microsoft.com/office/powerpoint/2010/main" val="71567336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and Three Columns - White">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5" name="Content Placeholder 1">
            <a:extLst>
              <a:ext uri="{FF2B5EF4-FFF2-40B4-BE49-F238E27FC236}">
                <a16:creationId xmlns:a16="http://schemas.microsoft.com/office/drawing/2014/main" id="{F336B801-7D46-4CF0-8969-6ACE7FF0C6CD}"/>
              </a:ext>
            </a:extLst>
          </p:cNvPr>
          <p:cNvSpPr>
            <a:spLocks noGrp="1"/>
          </p:cNvSpPr>
          <p:nvPr>
            <p:ph idx="17"/>
          </p:nvPr>
        </p:nvSpPr>
        <p:spPr>
          <a:xfrm>
            <a:off x="329184" y="1300162"/>
            <a:ext cx="5567220" cy="1134428"/>
          </a:xfrm>
        </p:spPr>
        <p:txBody>
          <a:body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7" name="Bar 1">
            <a:extLst>
              <a:ext uri="{FF2B5EF4-FFF2-40B4-BE49-F238E27FC236}">
                <a16:creationId xmlns:a16="http://schemas.microsoft.com/office/drawing/2014/main" id="{2DEA0114-97E9-4187-BB04-AB8EC9AD2B63}"/>
              </a:ext>
            </a:extLst>
          </p:cNvPr>
          <p:cNvSpPr/>
          <p:nvPr userDrawn="1"/>
        </p:nvSpPr>
        <p:spPr bwMode="hidden">
          <a:xfrm>
            <a:off x="332185" y="2571750"/>
            <a:ext cx="2647188" cy="68580"/>
          </a:xfrm>
          <a:prstGeom prst="rect">
            <a:avLst/>
          </a:prstGeom>
          <a:solidFill>
            <a:srgbClr val="A3202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29" name="Bar 2">
            <a:extLst>
              <a:ext uri="{FF2B5EF4-FFF2-40B4-BE49-F238E27FC236}">
                <a16:creationId xmlns:a16="http://schemas.microsoft.com/office/drawing/2014/main" id="{925699CE-17A1-4ECB-BCCC-61F22BC08FFE}"/>
              </a:ext>
            </a:extLst>
          </p:cNvPr>
          <p:cNvSpPr/>
          <p:nvPr userDrawn="1"/>
        </p:nvSpPr>
        <p:spPr bwMode="hidden">
          <a:xfrm>
            <a:off x="3249216" y="2571750"/>
            <a:ext cx="2647188" cy="68580"/>
          </a:xfrm>
          <a:prstGeom prst="rect">
            <a:avLst/>
          </a:prstGeom>
          <a:solidFill>
            <a:srgbClr val="A3202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31" name="Bar 3">
            <a:extLst>
              <a:ext uri="{FF2B5EF4-FFF2-40B4-BE49-F238E27FC236}">
                <a16:creationId xmlns:a16="http://schemas.microsoft.com/office/drawing/2014/main" id="{3875BB32-8A06-4406-B28B-EF5B86850144}"/>
              </a:ext>
            </a:extLst>
          </p:cNvPr>
          <p:cNvSpPr/>
          <p:nvPr userDrawn="1"/>
        </p:nvSpPr>
        <p:spPr bwMode="hidden">
          <a:xfrm>
            <a:off x="6165057" y="2571750"/>
            <a:ext cx="2647188" cy="68580"/>
          </a:xfrm>
          <a:prstGeom prst="rect">
            <a:avLst/>
          </a:prstGeom>
          <a:solidFill>
            <a:srgbClr val="A3202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18" name="Content Placeholder 2">
            <a:extLst>
              <a:ext uri="{FF2B5EF4-FFF2-40B4-BE49-F238E27FC236}">
                <a16:creationId xmlns:a16="http://schemas.microsoft.com/office/drawing/2014/main" id="{02F91AC4-B99B-4411-8120-EA9C07F2E6B9}"/>
              </a:ext>
            </a:extLst>
          </p:cNvPr>
          <p:cNvSpPr>
            <a:spLocks noGrp="1"/>
          </p:cNvSpPr>
          <p:nvPr>
            <p:ph sz="half" idx="1"/>
          </p:nvPr>
        </p:nvSpPr>
        <p:spPr>
          <a:xfrm>
            <a:off x="332185" y="2780521"/>
            <a:ext cx="2647188" cy="1882919"/>
          </a:xfrm>
        </p:spPr>
        <p:txBody>
          <a:bodyPr>
            <a:noAutofit/>
          </a:bodyPr>
          <a:lstStyle>
            <a:lvl1pPr marL="137160" indent="-137160">
              <a:spcAft>
                <a:spcPts val="450"/>
              </a:spcAft>
              <a:buFont typeface="Arial" panose="020B0604020202020204" pitchFamily="34" charset="0"/>
              <a:buChar char="•"/>
              <a:defRPr sz="1200" b="0">
                <a:solidFill>
                  <a:schemeClr val="tx1"/>
                </a:solidFill>
              </a:defRPr>
            </a:lvl1pPr>
            <a:lvl2pPr marL="274320" indent="-137160">
              <a:spcAft>
                <a:spcPts val="450"/>
              </a:spcAft>
              <a:buFont typeface="Arial" panose="020B0604020202020204" pitchFamily="34" charset="0"/>
              <a:buChar char="–"/>
              <a:defRPr sz="1200">
                <a:solidFill>
                  <a:schemeClr val="tx1"/>
                </a:solidFill>
              </a:defRPr>
            </a:lvl2pPr>
            <a:lvl3pPr marL="411480" indent="-137160">
              <a:spcAft>
                <a:spcPts val="450"/>
              </a:spcAft>
              <a:buFont typeface="Arial" panose="020B0604020202020204" pitchFamily="34" charset="0"/>
              <a:buChar char="•"/>
              <a:defRPr sz="1200">
                <a:solidFill>
                  <a:schemeClr val="tx1"/>
                </a:solidFill>
              </a:defRPr>
            </a:lvl3pPr>
            <a:lvl4pPr marL="548640" indent="-137160">
              <a:spcAft>
                <a:spcPts val="450"/>
              </a:spcAft>
              <a:buFont typeface="Arial" panose="020B0604020202020204" pitchFamily="34" charset="0"/>
              <a:buChar char="–"/>
              <a:defRPr sz="1200">
                <a:solidFill>
                  <a:schemeClr val="tx1"/>
                </a:solidFill>
              </a:defRPr>
            </a:lvl4pPr>
            <a:lvl5pPr marL="685800" indent="-137160">
              <a:spcAft>
                <a:spcPts val="450"/>
              </a:spcAft>
              <a:buFont typeface="Arial" panose="020B0604020202020204" pitchFamily="34" charset="0"/>
              <a:buChar char="•"/>
              <a:defRPr sz="1200">
                <a:solidFill>
                  <a:schemeClr val="tx1"/>
                </a:solidFill>
              </a:defRPr>
            </a:lvl5pPr>
            <a:lvl6pPr marL="822960" indent="-137160">
              <a:spcAft>
                <a:spcPts val="450"/>
              </a:spcAft>
              <a:buFont typeface="Arial" panose="020B0604020202020204" pitchFamily="34" charset="0"/>
              <a:buChar char="–"/>
              <a:defRPr sz="1200">
                <a:solidFill>
                  <a:schemeClr val="tx1"/>
                </a:solidFill>
              </a:defRPr>
            </a:lvl6pPr>
            <a:lvl7pPr marL="960120" indent="-137160">
              <a:spcAft>
                <a:spcPts val="450"/>
              </a:spcAft>
              <a:buFont typeface="Arial" panose="020B0604020202020204" pitchFamily="34" charset="0"/>
              <a:buChar char="•"/>
              <a:defRPr sz="1200">
                <a:solidFill>
                  <a:schemeClr val="tx1"/>
                </a:solidFill>
              </a:defRPr>
            </a:lvl7pPr>
            <a:lvl8pPr marL="1097280" indent="-137160">
              <a:spcAft>
                <a:spcPts val="450"/>
              </a:spcAft>
              <a:buFont typeface="Arial" panose="020B0604020202020204" pitchFamily="34" charset="0"/>
              <a:buChar char="–"/>
              <a:defRPr sz="1200">
                <a:solidFill>
                  <a:schemeClr val="tx1"/>
                </a:solidFill>
              </a:defRPr>
            </a:lvl8pPr>
            <a:lvl9pPr marL="1234440" indent="-137160">
              <a:spcAft>
                <a:spcPts val="450"/>
              </a:spcAft>
              <a:buFont typeface="Arial" panose="020B0604020202020204" pitchFamily="34" charset="0"/>
              <a:buChar char="•"/>
              <a:defRPr sz="1200">
                <a:solidFill>
                  <a:schemeClr val="tx1"/>
                </a:solidFill>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0" name="Content Placeholder 3">
            <a:extLst>
              <a:ext uri="{FF2B5EF4-FFF2-40B4-BE49-F238E27FC236}">
                <a16:creationId xmlns:a16="http://schemas.microsoft.com/office/drawing/2014/main" id="{9DDCDAF4-1553-473A-A586-5C8BDF4D3F42}"/>
              </a:ext>
            </a:extLst>
          </p:cNvPr>
          <p:cNvSpPr>
            <a:spLocks noGrp="1"/>
          </p:cNvSpPr>
          <p:nvPr>
            <p:ph sz="half" idx="2"/>
          </p:nvPr>
        </p:nvSpPr>
        <p:spPr>
          <a:xfrm>
            <a:off x="3249216" y="2780521"/>
            <a:ext cx="2647188" cy="1882919"/>
          </a:xfrm>
        </p:spPr>
        <p:txBody>
          <a:bodyPr>
            <a:noAutofit/>
          </a:bodyPr>
          <a:lstStyle>
            <a:lvl1pPr marL="137160" indent="-137160">
              <a:spcAft>
                <a:spcPts val="450"/>
              </a:spcAft>
              <a:buFont typeface="Arial" panose="020B0604020202020204" pitchFamily="34" charset="0"/>
              <a:buChar char="•"/>
              <a:defRPr sz="1200" b="0">
                <a:solidFill>
                  <a:schemeClr val="tx1"/>
                </a:solidFill>
              </a:defRPr>
            </a:lvl1pPr>
            <a:lvl2pPr marL="274320" indent="-137160">
              <a:spcAft>
                <a:spcPts val="450"/>
              </a:spcAft>
              <a:buFont typeface="Arial" panose="020B0604020202020204" pitchFamily="34" charset="0"/>
              <a:buChar char="–"/>
              <a:defRPr sz="1200">
                <a:solidFill>
                  <a:schemeClr val="tx1"/>
                </a:solidFill>
              </a:defRPr>
            </a:lvl2pPr>
            <a:lvl3pPr marL="411480" indent="-137160">
              <a:spcAft>
                <a:spcPts val="450"/>
              </a:spcAft>
              <a:buFont typeface="Arial" panose="020B0604020202020204" pitchFamily="34" charset="0"/>
              <a:buChar char="•"/>
              <a:defRPr sz="1200">
                <a:solidFill>
                  <a:schemeClr val="tx1"/>
                </a:solidFill>
              </a:defRPr>
            </a:lvl3pPr>
            <a:lvl4pPr marL="548640" indent="-137160">
              <a:spcAft>
                <a:spcPts val="450"/>
              </a:spcAft>
              <a:buFont typeface="Arial" panose="020B0604020202020204" pitchFamily="34" charset="0"/>
              <a:buChar char="–"/>
              <a:defRPr sz="1200">
                <a:solidFill>
                  <a:schemeClr val="tx1"/>
                </a:solidFill>
              </a:defRPr>
            </a:lvl4pPr>
            <a:lvl5pPr marL="685800" indent="-137160">
              <a:spcAft>
                <a:spcPts val="450"/>
              </a:spcAft>
              <a:buFont typeface="Arial" panose="020B0604020202020204" pitchFamily="34" charset="0"/>
              <a:buChar char="•"/>
              <a:defRPr sz="1200">
                <a:solidFill>
                  <a:schemeClr val="tx1"/>
                </a:solidFill>
              </a:defRPr>
            </a:lvl5pPr>
            <a:lvl6pPr marL="822960" indent="-137160">
              <a:spcAft>
                <a:spcPts val="450"/>
              </a:spcAft>
              <a:buFont typeface="Arial" panose="020B0604020202020204" pitchFamily="34" charset="0"/>
              <a:buChar char="–"/>
              <a:defRPr sz="1200">
                <a:solidFill>
                  <a:schemeClr val="tx1"/>
                </a:solidFill>
              </a:defRPr>
            </a:lvl6pPr>
            <a:lvl7pPr marL="960120" indent="-137160">
              <a:spcAft>
                <a:spcPts val="450"/>
              </a:spcAft>
              <a:buFont typeface="Arial" panose="020B0604020202020204" pitchFamily="34" charset="0"/>
              <a:buChar char="•"/>
              <a:defRPr sz="1200">
                <a:solidFill>
                  <a:schemeClr val="tx1"/>
                </a:solidFill>
              </a:defRPr>
            </a:lvl7pPr>
            <a:lvl8pPr marL="1097280" indent="-137160">
              <a:spcAft>
                <a:spcPts val="450"/>
              </a:spcAft>
              <a:buFont typeface="Arial" panose="020B0604020202020204" pitchFamily="34" charset="0"/>
              <a:buChar char="–"/>
              <a:defRPr sz="1200">
                <a:solidFill>
                  <a:schemeClr val="tx1"/>
                </a:solidFill>
              </a:defRPr>
            </a:lvl8pPr>
            <a:lvl9pPr marL="1234440" indent="-137160">
              <a:spcAft>
                <a:spcPts val="450"/>
              </a:spcAft>
              <a:buFont typeface="Arial" panose="020B0604020202020204" pitchFamily="34" charset="0"/>
              <a:buChar char="•"/>
              <a:defRPr sz="1200">
                <a:solidFill>
                  <a:schemeClr val="tx1"/>
                </a:solidFill>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2" name="Content Placeholder 4">
            <a:extLst>
              <a:ext uri="{FF2B5EF4-FFF2-40B4-BE49-F238E27FC236}">
                <a16:creationId xmlns:a16="http://schemas.microsoft.com/office/drawing/2014/main" id="{170CB818-1D47-4D89-AC1B-1401071383A6}"/>
              </a:ext>
            </a:extLst>
          </p:cNvPr>
          <p:cNvSpPr>
            <a:spLocks noGrp="1"/>
          </p:cNvSpPr>
          <p:nvPr>
            <p:ph sz="half" idx="18"/>
          </p:nvPr>
        </p:nvSpPr>
        <p:spPr>
          <a:xfrm>
            <a:off x="6165057" y="2780521"/>
            <a:ext cx="2647188" cy="1882919"/>
          </a:xfrm>
        </p:spPr>
        <p:txBody>
          <a:bodyPr>
            <a:noAutofit/>
          </a:bodyPr>
          <a:lstStyle>
            <a:lvl1pPr marL="137160" indent="-137160">
              <a:spcAft>
                <a:spcPts val="450"/>
              </a:spcAft>
              <a:buFont typeface="Arial" panose="020B0604020202020204" pitchFamily="34" charset="0"/>
              <a:buChar char="•"/>
              <a:defRPr sz="1200" b="0">
                <a:solidFill>
                  <a:schemeClr val="tx1"/>
                </a:solidFill>
              </a:defRPr>
            </a:lvl1pPr>
            <a:lvl2pPr marL="274320" indent="-137160">
              <a:spcAft>
                <a:spcPts val="450"/>
              </a:spcAft>
              <a:buFont typeface="Arial" panose="020B0604020202020204" pitchFamily="34" charset="0"/>
              <a:buChar char="–"/>
              <a:defRPr sz="1200">
                <a:solidFill>
                  <a:schemeClr val="tx1"/>
                </a:solidFill>
              </a:defRPr>
            </a:lvl2pPr>
            <a:lvl3pPr marL="411480" indent="-137160">
              <a:spcAft>
                <a:spcPts val="450"/>
              </a:spcAft>
              <a:buFont typeface="Arial" panose="020B0604020202020204" pitchFamily="34" charset="0"/>
              <a:buChar char="•"/>
              <a:defRPr sz="1200">
                <a:solidFill>
                  <a:schemeClr val="tx1"/>
                </a:solidFill>
              </a:defRPr>
            </a:lvl3pPr>
            <a:lvl4pPr marL="548640" indent="-137160">
              <a:spcAft>
                <a:spcPts val="450"/>
              </a:spcAft>
              <a:buFont typeface="Arial" panose="020B0604020202020204" pitchFamily="34" charset="0"/>
              <a:buChar char="–"/>
              <a:defRPr sz="1200">
                <a:solidFill>
                  <a:schemeClr val="tx1"/>
                </a:solidFill>
              </a:defRPr>
            </a:lvl4pPr>
            <a:lvl5pPr marL="685800" indent="-137160">
              <a:spcAft>
                <a:spcPts val="450"/>
              </a:spcAft>
              <a:buFont typeface="Arial" panose="020B0604020202020204" pitchFamily="34" charset="0"/>
              <a:buChar char="•"/>
              <a:defRPr sz="1200">
                <a:solidFill>
                  <a:schemeClr val="tx1"/>
                </a:solidFill>
              </a:defRPr>
            </a:lvl5pPr>
            <a:lvl6pPr marL="822960" indent="-137160">
              <a:spcAft>
                <a:spcPts val="450"/>
              </a:spcAft>
              <a:buFont typeface="Arial" panose="020B0604020202020204" pitchFamily="34" charset="0"/>
              <a:buChar char="–"/>
              <a:defRPr sz="1200">
                <a:solidFill>
                  <a:schemeClr val="tx1"/>
                </a:solidFill>
              </a:defRPr>
            </a:lvl6pPr>
            <a:lvl7pPr marL="960120" indent="-137160">
              <a:spcAft>
                <a:spcPts val="450"/>
              </a:spcAft>
              <a:buFont typeface="Arial" panose="020B0604020202020204" pitchFamily="34" charset="0"/>
              <a:buChar char="•"/>
              <a:defRPr sz="1200">
                <a:solidFill>
                  <a:schemeClr val="tx1"/>
                </a:solidFill>
              </a:defRPr>
            </a:lvl7pPr>
            <a:lvl8pPr marL="1097280" indent="-137160">
              <a:spcAft>
                <a:spcPts val="450"/>
              </a:spcAft>
              <a:buFont typeface="Arial" panose="020B0604020202020204" pitchFamily="34" charset="0"/>
              <a:buChar char="–"/>
              <a:defRPr sz="1200">
                <a:solidFill>
                  <a:schemeClr val="tx1"/>
                </a:solidFill>
              </a:defRPr>
            </a:lvl8pPr>
            <a:lvl9pPr marL="1234440" indent="-137160">
              <a:spcAft>
                <a:spcPts val="450"/>
              </a:spcAft>
              <a:buFont typeface="Arial" panose="020B0604020202020204" pitchFamily="34" charset="0"/>
              <a:buChar char="•"/>
              <a:defRPr sz="1200">
                <a:solidFill>
                  <a:schemeClr val="tx1"/>
                </a:solidFill>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6" name="Section Footer">
            <a:extLst>
              <a:ext uri="{FF2B5EF4-FFF2-40B4-BE49-F238E27FC236}">
                <a16:creationId xmlns:a16="http://schemas.microsoft.com/office/drawing/2014/main" id="{A6712A2E-46F1-4E0F-BB98-39807BE5D85F}"/>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27" name="Strategy&amp;">
            <a:extLst>
              <a:ext uri="{FF2B5EF4-FFF2-40B4-BE49-F238E27FC236}">
                <a16:creationId xmlns:a16="http://schemas.microsoft.com/office/drawing/2014/main" id="{C54BFB0E-C120-43F4-A15C-97A15A32E446}"/>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25" name="Footer Text">
            <a:extLst>
              <a:ext uri="{FF2B5EF4-FFF2-40B4-BE49-F238E27FC236}">
                <a16:creationId xmlns:a16="http://schemas.microsoft.com/office/drawing/2014/main" id="{A418D529-F58C-4AC6-832A-36310285E109}"/>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33" name="Report Date">
            <a:extLst>
              <a:ext uri="{FF2B5EF4-FFF2-40B4-BE49-F238E27FC236}">
                <a16:creationId xmlns:a16="http://schemas.microsoft.com/office/drawing/2014/main" id="{A4C48F2A-2B00-447F-846A-F742EEB6BC1E}"/>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34" name="Page Number">
            <a:extLst>
              <a:ext uri="{FF2B5EF4-FFF2-40B4-BE49-F238E27FC236}">
                <a16:creationId xmlns:a16="http://schemas.microsoft.com/office/drawing/2014/main" id="{F8925D37-465B-4075-9159-470B2D7FD123}"/>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20" name="Subtitle">
            <a:extLst>
              <a:ext uri="{FF2B5EF4-FFF2-40B4-BE49-F238E27FC236}">
                <a16:creationId xmlns:a16="http://schemas.microsoft.com/office/drawing/2014/main" id="{C8259F69-DDC9-4A74-B855-97DE947B8316}"/>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177013071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tx2">
                    <a:alpha val="20000"/>
                  </a:schemeClr>
                </a:solidFill>
              </a:defRPr>
            </a:lvl1p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hasCustomPrompt="1"/>
          </p:nvPr>
        </p:nvSpPr>
        <p:spPr>
          <a:xfrm>
            <a:off x="720000" y="1656000"/>
            <a:ext cx="3744000" cy="295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hasCustomPrompt="1"/>
          </p:nvPr>
        </p:nvSpPr>
        <p:spPr>
          <a:xfrm>
            <a:off x="4680002" y="1656000"/>
            <a:ext cx="3744000" cy="295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3044583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Three Columns - Black">
    <p:bg>
      <p:bgPr>
        <a:solidFill>
          <a:schemeClr val="tx1"/>
        </a:solidFill>
        <a:effectLst/>
      </p:bgPr>
    </p:bg>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bg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5" name="Content Placeholder 1">
            <a:extLst>
              <a:ext uri="{FF2B5EF4-FFF2-40B4-BE49-F238E27FC236}">
                <a16:creationId xmlns:a16="http://schemas.microsoft.com/office/drawing/2014/main" id="{F336B801-7D46-4CF0-8969-6ACE7FF0C6CD}"/>
              </a:ext>
            </a:extLst>
          </p:cNvPr>
          <p:cNvSpPr>
            <a:spLocks noGrp="1"/>
          </p:cNvSpPr>
          <p:nvPr>
            <p:ph idx="17"/>
          </p:nvPr>
        </p:nvSpPr>
        <p:spPr>
          <a:xfrm>
            <a:off x="329184" y="1300162"/>
            <a:ext cx="5567220" cy="113442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7" name="Bar 1">
            <a:extLst>
              <a:ext uri="{FF2B5EF4-FFF2-40B4-BE49-F238E27FC236}">
                <a16:creationId xmlns:a16="http://schemas.microsoft.com/office/drawing/2014/main" id="{2DEA0114-97E9-4187-BB04-AB8EC9AD2B63}"/>
              </a:ext>
            </a:extLst>
          </p:cNvPr>
          <p:cNvSpPr/>
          <p:nvPr userDrawn="1"/>
        </p:nvSpPr>
        <p:spPr bwMode="hidden">
          <a:xfrm>
            <a:off x="332185" y="2571750"/>
            <a:ext cx="2647188" cy="68580"/>
          </a:xfrm>
          <a:prstGeom prst="rect">
            <a:avLst/>
          </a:prstGeom>
          <a:solidFill>
            <a:srgbClr val="DB536A"/>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nl-NL" sz="1200" kern="1200">
              <a:solidFill>
                <a:schemeClr val="lt1"/>
              </a:solidFill>
              <a:latin typeface="+mn-lt"/>
              <a:ea typeface="+mn-ea"/>
              <a:cs typeface="+mn-cs"/>
            </a:endParaRPr>
          </a:p>
        </p:txBody>
      </p:sp>
      <p:sp>
        <p:nvSpPr>
          <p:cNvPr id="29" name="Bar 2">
            <a:extLst>
              <a:ext uri="{FF2B5EF4-FFF2-40B4-BE49-F238E27FC236}">
                <a16:creationId xmlns:a16="http://schemas.microsoft.com/office/drawing/2014/main" id="{925699CE-17A1-4ECB-BCCC-61F22BC08FFE}"/>
              </a:ext>
            </a:extLst>
          </p:cNvPr>
          <p:cNvSpPr/>
          <p:nvPr userDrawn="1"/>
        </p:nvSpPr>
        <p:spPr bwMode="hidden">
          <a:xfrm>
            <a:off x="3249216" y="2571750"/>
            <a:ext cx="2647188" cy="68580"/>
          </a:xfrm>
          <a:prstGeom prst="rect">
            <a:avLst/>
          </a:prstGeom>
          <a:solidFill>
            <a:srgbClr val="DB536A"/>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31" name="Bar 3">
            <a:extLst>
              <a:ext uri="{FF2B5EF4-FFF2-40B4-BE49-F238E27FC236}">
                <a16:creationId xmlns:a16="http://schemas.microsoft.com/office/drawing/2014/main" id="{3875BB32-8A06-4406-B28B-EF5B86850144}"/>
              </a:ext>
            </a:extLst>
          </p:cNvPr>
          <p:cNvSpPr/>
          <p:nvPr userDrawn="1"/>
        </p:nvSpPr>
        <p:spPr bwMode="hidden">
          <a:xfrm>
            <a:off x="6165057" y="2571750"/>
            <a:ext cx="2647188" cy="68580"/>
          </a:xfrm>
          <a:prstGeom prst="rect">
            <a:avLst/>
          </a:prstGeom>
          <a:solidFill>
            <a:srgbClr val="DB536A"/>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27" name="Content Placeholder 2">
            <a:extLst>
              <a:ext uri="{FF2B5EF4-FFF2-40B4-BE49-F238E27FC236}">
                <a16:creationId xmlns:a16="http://schemas.microsoft.com/office/drawing/2014/main" id="{18B7BE65-BD13-4744-85C0-1A1F23E3598E}"/>
              </a:ext>
            </a:extLst>
          </p:cNvPr>
          <p:cNvSpPr>
            <a:spLocks noGrp="1"/>
          </p:cNvSpPr>
          <p:nvPr>
            <p:ph idx="19"/>
          </p:nvPr>
        </p:nvSpPr>
        <p:spPr>
          <a:xfrm>
            <a:off x="332185" y="2780521"/>
            <a:ext cx="2647188" cy="188291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8" name="Content Placeholder 3">
            <a:extLst>
              <a:ext uri="{FF2B5EF4-FFF2-40B4-BE49-F238E27FC236}">
                <a16:creationId xmlns:a16="http://schemas.microsoft.com/office/drawing/2014/main" id="{2144C094-293A-428C-A1C5-CC6E7DBF3200}"/>
              </a:ext>
            </a:extLst>
          </p:cNvPr>
          <p:cNvSpPr>
            <a:spLocks noGrp="1"/>
          </p:cNvSpPr>
          <p:nvPr>
            <p:ph idx="20"/>
          </p:nvPr>
        </p:nvSpPr>
        <p:spPr>
          <a:xfrm>
            <a:off x="3249216" y="2780521"/>
            <a:ext cx="2647188" cy="1882919"/>
          </a:xfrm>
        </p:spPr>
        <p:txBody>
          <a:bodyPr/>
          <a:lstStyle>
            <a:lvl1pPr rtl="0">
              <a:buClr>
                <a:schemeClr val="bg1"/>
              </a:buClr>
              <a:defRPr>
                <a:solidFill>
                  <a:schemeClr val="bg1"/>
                </a:solidFill>
              </a:defRPr>
            </a:lvl1pPr>
            <a:lvl2pPr rtl="0">
              <a:buClr>
                <a:schemeClr val="bg1"/>
              </a:buClr>
              <a:defRPr>
                <a:solidFill>
                  <a:schemeClr val="bg1"/>
                </a:solidFill>
              </a:defRPr>
            </a:lvl2pPr>
            <a:lvl3pPr rtl="0">
              <a:buClr>
                <a:schemeClr val="bg1"/>
              </a:buClr>
              <a:defRPr>
                <a:solidFill>
                  <a:schemeClr val="bg1"/>
                </a:solidFill>
              </a:defRPr>
            </a:lvl3pPr>
            <a:lvl4pPr rtl="0">
              <a:buClr>
                <a:schemeClr val="bg1"/>
              </a:buClr>
              <a:defRPr>
                <a:solidFill>
                  <a:schemeClr val="bg1"/>
                </a:solidFill>
              </a:defRPr>
            </a:lvl4pPr>
            <a:lvl5pPr rtl="0">
              <a:buClr>
                <a:schemeClr val="bg1"/>
              </a:buClr>
              <a:defRPr>
                <a:solidFill>
                  <a:schemeClr val="bg1"/>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3" name="Content Placeholder 4">
            <a:extLst>
              <a:ext uri="{FF2B5EF4-FFF2-40B4-BE49-F238E27FC236}">
                <a16:creationId xmlns:a16="http://schemas.microsoft.com/office/drawing/2014/main" id="{E73156B4-DBDB-41D5-AA89-D449D101E9B1}"/>
              </a:ext>
            </a:extLst>
          </p:cNvPr>
          <p:cNvSpPr>
            <a:spLocks noGrp="1"/>
          </p:cNvSpPr>
          <p:nvPr>
            <p:ph idx="21"/>
          </p:nvPr>
        </p:nvSpPr>
        <p:spPr>
          <a:xfrm>
            <a:off x="6165057" y="2780521"/>
            <a:ext cx="2647188" cy="1882919"/>
          </a:xfrm>
        </p:spPr>
        <p:txBody>
          <a:bodyPr/>
          <a:lstStyle>
            <a:lvl1pPr rtl="0">
              <a:buClr>
                <a:schemeClr val="bg1"/>
              </a:buClr>
              <a:defRPr>
                <a:solidFill>
                  <a:schemeClr val="bg1"/>
                </a:solidFill>
              </a:defRPr>
            </a:lvl1pPr>
            <a:lvl2pPr rtl="0">
              <a:buClr>
                <a:schemeClr val="bg1"/>
              </a:buClr>
              <a:defRPr>
                <a:solidFill>
                  <a:schemeClr val="bg1"/>
                </a:solidFill>
              </a:defRPr>
            </a:lvl2pPr>
            <a:lvl3pPr rtl="0">
              <a:buClr>
                <a:schemeClr val="bg1"/>
              </a:buClr>
              <a:defRPr>
                <a:solidFill>
                  <a:schemeClr val="bg1"/>
                </a:solidFill>
              </a:defRPr>
            </a:lvl3pPr>
            <a:lvl4pPr rtl="0">
              <a:buClr>
                <a:schemeClr val="bg1"/>
              </a:buClr>
              <a:defRPr>
                <a:solidFill>
                  <a:schemeClr val="bg1"/>
                </a:solidFill>
              </a:defRPr>
            </a:lvl4pPr>
            <a:lvl5pPr rtl="0">
              <a:buClr>
                <a:schemeClr val="bg1"/>
              </a:buClr>
              <a:defRPr>
                <a:solidFill>
                  <a:schemeClr val="bg1"/>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8" name="Section Footer">
            <a:extLst>
              <a:ext uri="{FF2B5EF4-FFF2-40B4-BE49-F238E27FC236}">
                <a16:creationId xmlns:a16="http://schemas.microsoft.com/office/drawing/2014/main" id="{FFB4D5E3-0701-449C-AFBE-88A67AE0ED63}"/>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bg1"/>
              </a:solidFill>
            </a:endParaRPr>
          </a:p>
        </p:txBody>
      </p:sp>
      <p:sp>
        <p:nvSpPr>
          <p:cNvPr id="25" name="Strategy&amp;">
            <a:extLst>
              <a:ext uri="{FF2B5EF4-FFF2-40B4-BE49-F238E27FC236}">
                <a16:creationId xmlns:a16="http://schemas.microsoft.com/office/drawing/2014/main" id="{06AAF6FA-B42E-42CA-99E4-59BCC6E32A06}"/>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bg1"/>
                </a:solidFill>
                <a:latin typeface="+mn-lt"/>
                <a:cs typeface="Arial" pitchFamily="34" charset="0"/>
              </a:rPr>
              <a:t>Strategy&amp;</a:t>
            </a:r>
          </a:p>
        </p:txBody>
      </p:sp>
      <p:sp>
        <p:nvSpPr>
          <p:cNvPr id="26" name="Footer Text">
            <a:extLst>
              <a:ext uri="{FF2B5EF4-FFF2-40B4-BE49-F238E27FC236}">
                <a16:creationId xmlns:a16="http://schemas.microsoft.com/office/drawing/2014/main" id="{C602112A-37ED-453D-8803-B505AF7C4B6E}"/>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solidFill>
                  <a:schemeClr val="bg1"/>
                </a:solidFill>
              </a:defRPr>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32" name="Report Date">
            <a:extLst>
              <a:ext uri="{FF2B5EF4-FFF2-40B4-BE49-F238E27FC236}">
                <a16:creationId xmlns:a16="http://schemas.microsoft.com/office/drawing/2014/main" id="{486A430C-F4A3-40CE-9857-0FCC36A3EF9B}"/>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bg1"/>
                </a:solidFill>
                <a:latin typeface="+mn-lt"/>
              </a:rPr>
              <a:t>20 september 2023</a:t>
            </a:r>
          </a:p>
        </p:txBody>
      </p:sp>
      <p:sp>
        <p:nvSpPr>
          <p:cNvPr id="34" name="Page Number">
            <a:extLst>
              <a:ext uri="{FF2B5EF4-FFF2-40B4-BE49-F238E27FC236}">
                <a16:creationId xmlns:a16="http://schemas.microsoft.com/office/drawing/2014/main" id="{58D9FA4E-7A6C-4312-B7D5-F0D46589F03D}"/>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bg1"/>
              </a:solidFill>
            </a:endParaRPr>
          </a:p>
        </p:txBody>
      </p:sp>
      <p:sp>
        <p:nvSpPr>
          <p:cNvPr id="20" name="Subtitle">
            <a:extLst>
              <a:ext uri="{FF2B5EF4-FFF2-40B4-BE49-F238E27FC236}">
                <a16:creationId xmlns:a16="http://schemas.microsoft.com/office/drawing/2014/main" id="{401A666E-3A4F-48C7-A1E4-00A593C3D547}"/>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accent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63899119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1" name="Section Footer">
            <a:extLst>
              <a:ext uri="{FF2B5EF4-FFF2-40B4-BE49-F238E27FC236}">
                <a16:creationId xmlns:a16="http://schemas.microsoft.com/office/drawing/2014/main" id="{6AED9F8B-DBCA-4549-BD51-C3CA7C2E6F97}"/>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12" name="Strategy&amp;">
            <a:extLst>
              <a:ext uri="{FF2B5EF4-FFF2-40B4-BE49-F238E27FC236}">
                <a16:creationId xmlns:a16="http://schemas.microsoft.com/office/drawing/2014/main" id="{0724488E-6E80-428D-A0F0-1C6EE6965B0D}"/>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14" name="Footer Text">
            <a:extLst>
              <a:ext uri="{FF2B5EF4-FFF2-40B4-BE49-F238E27FC236}">
                <a16:creationId xmlns:a16="http://schemas.microsoft.com/office/drawing/2014/main" id="{C18FC0CC-4F80-4CC1-B8EF-BA9A7C972106}"/>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15" name="Report Date">
            <a:extLst>
              <a:ext uri="{FF2B5EF4-FFF2-40B4-BE49-F238E27FC236}">
                <a16:creationId xmlns:a16="http://schemas.microsoft.com/office/drawing/2014/main" id="{0CD3DF31-D29F-4914-83D7-B10C2E4A33C4}"/>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17" name="Page Number">
            <a:extLst>
              <a:ext uri="{FF2B5EF4-FFF2-40B4-BE49-F238E27FC236}">
                <a16:creationId xmlns:a16="http://schemas.microsoft.com/office/drawing/2014/main" id="{7A100B3F-03EE-4A3D-8674-E64AE54CF1AA}"/>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13" name="Subtitle">
            <a:extLst>
              <a:ext uri="{FF2B5EF4-FFF2-40B4-BE49-F238E27FC236}">
                <a16:creationId xmlns:a16="http://schemas.microsoft.com/office/drawing/2014/main" id="{A3F7C341-510E-4274-A98C-F6527D1BE533}"/>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409332972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 Burgundy">
    <p:bg>
      <p:bgPr>
        <a:solidFill>
          <a:srgbClr val="A32020"/>
        </a:solidFill>
        <a:effectLst/>
      </p:bgPr>
    </p:bg>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bg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1" name="Section Footer">
            <a:extLst>
              <a:ext uri="{FF2B5EF4-FFF2-40B4-BE49-F238E27FC236}">
                <a16:creationId xmlns:a16="http://schemas.microsoft.com/office/drawing/2014/main" id="{3B68371C-BD7B-4BA2-848C-2E817C275C67}"/>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bg1"/>
              </a:solidFill>
            </a:endParaRPr>
          </a:p>
        </p:txBody>
      </p:sp>
      <p:sp>
        <p:nvSpPr>
          <p:cNvPr id="13" name="Strategy&amp;">
            <a:extLst>
              <a:ext uri="{FF2B5EF4-FFF2-40B4-BE49-F238E27FC236}">
                <a16:creationId xmlns:a16="http://schemas.microsoft.com/office/drawing/2014/main" id="{DF20D61F-4CF7-401C-B9F8-BD0B34FBA185}"/>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bg1"/>
                </a:solidFill>
                <a:latin typeface="+mn-lt"/>
                <a:cs typeface="Arial" pitchFamily="34" charset="0"/>
              </a:rPr>
              <a:t>Strategy&amp;</a:t>
            </a:r>
          </a:p>
        </p:txBody>
      </p:sp>
      <p:sp>
        <p:nvSpPr>
          <p:cNvPr id="14" name="Footer Text">
            <a:extLst>
              <a:ext uri="{FF2B5EF4-FFF2-40B4-BE49-F238E27FC236}">
                <a16:creationId xmlns:a16="http://schemas.microsoft.com/office/drawing/2014/main" id="{31017AB0-4F4F-4536-9986-4A32995A6DC6}"/>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solidFill>
                  <a:schemeClr val="bg1"/>
                </a:solidFill>
              </a:defRPr>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15" name="Report Date">
            <a:extLst>
              <a:ext uri="{FF2B5EF4-FFF2-40B4-BE49-F238E27FC236}">
                <a16:creationId xmlns:a16="http://schemas.microsoft.com/office/drawing/2014/main" id="{F3D464A9-AD0C-41C9-9CF0-CF6C5106C257}"/>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bg1"/>
                </a:solidFill>
                <a:latin typeface="+mn-lt"/>
              </a:rPr>
              <a:t>20 september 2023</a:t>
            </a:r>
          </a:p>
        </p:txBody>
      </p:sp>
      <p:sp>
        <p:nvSpPr>
          <p:cNvPr id="17" name="Page Number">
            <a:extLst>
              <a:ext uri="{FF2B5EF4-FFF2-40B4-BE49-F238E27FC236}">
                <a16:creationId xmlns:a16="http://schemas.microsoft.com/office/drawing/2014/main" id="{EDFC3DF4-85C5-4E9B-B7FB-72C2C1FA0D96}"/>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bg1"/>
              </a:solidFill>
            </a:endParaRPr>
          </a:p>
        </p:txBody>
      </p:sp>
      <p:sp>
        <p:nvSpPr>
          <p:cNvPr id="12" name="Subtitle">
            <a:extLst>
              <a:ext uri="{FF2B5EF4-FFF2-40B4-BE49-F238E27FC236}">
                <a16:creationId xmlns:a16="http://schemas.microsoft.com/office/drawing/2014/main" id="{4D73FF84-C039-4C38-B64F-244C1403FB32}"/>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bg1"/>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373952904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 Black">
    <p:bg>
      <p:bgPr>
        <a:solidFill>
          <a:schemeClr val="tx1"/>
        </a:solidFill>
        <a:effectLst/>
      </p:bgPr>
    </p:bg>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bg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1" name="Section Footer">
            <a:extLst>
              <a:ext uri="{FF2B5EF4-FFF2-40B4-BE49-F238E27FC236}">
                <a16:creationId xmlns:a16="http://schemas.microsoft.com/office/drawing/2014/main" id="{76D53ED5-1BBC-4756-8A63-F9D78DE813FF}"/>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bg1"/>
              </a:solidFill>
            </a:endParaRPr>
          </a:p>
        </p:txBody>
      </p:sp>
      <p:sp>
        <p:nvSpPr>
          <p:cNvPr id="13" name="Strategy&amp;">
            <a:extLst>
              <a:ext uri="{FF2B5EF4-FFF2-40B4-BE49-F238E27FC236}">
                <a16:creationId xmlns:a16="http://schemas.microsoft.com/office/drawing/2014/main" id="{128401C8-90C3-4928-8909-FA4D5C3F0CB6}"/>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bg1"/>
                </a:solidFill>
                <a:latin typeface="+mn-lt"/>
                <a:cs typeface="Arial" pitchFamily="34" charset="0"/>
              </a:rPr>
              <a:t>Strategy&amp;</a:t>
            </a:r>
          </a:p>
        </p:txBody>
      </p:sp>
      <p:sp>
        <p:nvSpPr>
          <p:cNvPr id="14" name="Footer Text">
            <a:extLst>
              <a:ext uri="{FF2B5EF4-FFF2-40B4-BE49-F238E27FC236}">
                <a16:creationId xmlns:a16="http://schemas.microsoft.com/office/drawing/2014/main" id="{6FA76796-4FA5-4EE4-ADDE-DAC8CCF7C2A3}"/>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solidFill>
                  <a:schemeClr val="bg1"/>
                </a:solidFill>
              </a:defRPr>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15" name="Report Date">
            <a:extLst>
              <a:ext uri="{FF2B5EF4-FFF2-40B4-BE49-F238E27FC236}">
                <a16:creationId xmlns:a16="http://schemas.microsoft.com/office/drawing/2014/main" id="{30D12EE6-A23C-41DC-A51A-DF9361B3551B}"/>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bg1"/>
                </a:solidFill>
                <a:latin typeface="+mn-lt"/>
              </a:rPr>
              <a:t>20 september 2023</a:t>
            </a:r>
          </a:p>
        </p:txBody>
      </p:sp>
      <p:sp>
        <p:nvSpPr>
          <p:cNvPr id="17" name="Page Number">
            <a:extLst>
              <a:ext uri="{FF2B5EF4-FFF2-40B4-BE49-F238E27FC236}">
                <a16:creationId xmlns:a16="http://schemas.microsoft.com/office/drawing/2014/main" id="{3B43030A-E5EC-4BD3-802C-7C9450ADA221}"/>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bg1"/>
              </a:solidFill>
            </a:endParaRPr>
          </a:p>
        </p:txBody>
      </p:sp>
      <p:sp>
        <p:nvSpPr>
          <p:cNvPr id="12" name="Subtitle">
            <a:extLst>
              <a:ext uri="{FF2B5EF4-FFF2-40B4-BE49-F238E27FC236}">
                <a16:creationId xmlns:a16="http://schemas.microsoft.com/office/drawing/2014/main" id="{0C49B690-D2F6-494B-881A-BE2DCFF26815}"/>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accent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1121852215"/>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30" name="Content Placeholder 1">
            <a:extLst>
              <a:ext uri="{FF2B5EF4-FFF2-40B4-BE49-F238E27FC236}">
                <a16:creationId xmlns:a16="http://schemas.microsoft.com/office/drawing/2014/main" id="{18B9B9CB-6AF2-424E-BFF1-FA629A976B40}"/>
              </a:ext>
            </a:extLst>
          </p:cNvPr>
          <p:cNvSpPr>
            <a:spLocks noGrp="1"/>
          </p:cNvSpPr>
          <p:nvPr>
            <p:ph idx="17"/>
          </p:nvPr>
        </p:nvSpPr>
        <p:spPr>
          <a:xfrm>
            <a:off x="329184" y="1300162"/>
            <a:ext cx="1920240" cy="3363278"/>
          </a:xfrm>
        </p:spPr>
        <p:txBody>
          <a:body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1" name="Content Placeholder 2">
            <a:extLst>
              <a:ext uri="{FF2B5EF4-FFF2-40B4-BE49-F238E27FC236}">
                <a16:creationId xmlns:a16="http://schemas.microsoft.com/office/drawing/2014/main" id="{28AF07C8-72DC-4A9F-AE40-AD1940FC5373}"/>
              </a:ext>
            </a:extLst>
          </p:cNvPr>
          <p:cNvSpPr>
            <a:spLocks noGrp="1"/>
          </p:cNvSpPr>
          <p:nvPr>
            <p:ph idx="18"/>
          </p:nvPr>
        </p:nvSpPr>
        <p:spPr>
          <a:xfrm>
            <a:off x="2515601" y="1300162"/>
            <a:ext cx="1920240" cy="3363278"/>
          </a:xfrm>
        </p:spPr>
        <p:txBody>
          <a:body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2" name="Content Placeholder 3">
            <a:extLst>
              <a:ext uri="{FF2B5EF4-FFF2-40B4-BE49-F238E27FC236}">
                <a16:creationId xmlns:a16="http://schemas.microsoft.com/office/drawing/2014/main" id="{7F9F93C7-7285-4717-9B07-9875441853FA}"/>
              </a:ext>
            </a:extLst>
          </p:cNvPr>
          <p:cNvSpPr>
            <a:spLocks noGrp="1"/>
          </p:cNvSpPr>
          <p:nvPr>
            <p:ph idx="19"/>
          </p:nvPr>
        </p:nvSpPr>
        <p:spPr>
          <a:xfrm>
            <a:off x="4702017" y="1300162"/>
            <a:ext cx="1920240" cy="3363278"/>
          </a:xfrm>
        </p:spPr>
        <p:txBody>
          <a:body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3" name="Content Placeholder 4">
            <a:extLst>
              <a:ext uri="{FF2B5EF4-FFF2-40B4-BE49-F238E27FC236}">
                <a16:creationId xmlns:a16="http://schemas.microsoft.com/office/drawing/2014/main" id="{26A54D44-4615-4C0A-BA93-2402F9249485}"/>
              </a:ext>
            </a:extLst>
          </p:cNvPr>
          <p:cNvSpPr>
            <a:spLocks noGrp="1"/>
          </p:cNvSpPr>
          <p:nvPr>
            <p:ph idx="20"/>
          </p:nvPr>
        </p:nvSpPr>
        <p:spPr>
          <a:xfrm>
            <a:off x="6888433" y="1300162"/>
            <a:ext cx="1920240" cy="3363278"/>
          </a:xfrm>
        </p:spPr>
        <p:txBody>
          <a:body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5" name="Section Footer">
            <a:extLst>
              <a:ext uri="{FF2B5EF4-FFF2-40B4-BE49-F238E27FC236}">
                <a16:creationId xmlns:a16="http://schemas.microsoft.com/office/drawing/2014/main" id="{1EF4DBC2-D991-49F5-8EA4-D94BA5D6C9CB}"/>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18" name="Strategy&amp;">
            <a:extLst>
              <a:ext uri="{FF2B5EF4-FFF2-40B4-BE49-F238E27FC236}">
                <a16:creationId xmlns:a16="http://schemas.microsoft.com/office/drawing/2014/main" id="{F8601D95-B597-42C3-8198-0553067FC644}"/>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25" name="Footer Text">
            <a:extLst>
              <a:ext uri="{FF2B5EF4-FFF2-40B4-BE49-F238E27FC236}">
                <a16:creationId xmlns:a16="http://schemas.microsoft.com/office/drawing/2014/main" id="{D2FFAA52-1A1C-4349-8E9B-4DFBD179E172}"/>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26" name="Report Date">
            <a:extLst>
              <a:ext uri="{FF2B5EF4-FFF2-40B4-BE49-F238E27FC236}">
                <a16:creationId xmlns:a16="http://schemas.microsoft.com/office/drawing/2014/main" id="{DB5C6D26-DDA0-40AC-95D1-C3831E59733E}"/>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27" name="Page Number">
            <a:extLst>
              <a:ext uri="{FF2B5EF4-FFF2-40B4-BE49-F238E27FC236}">
                <a16:creationId xmlns:a16="http://schemas.microsoft.com/office/drawing/2014/main" id="{88FE5588-E7CB-4FC7-8B09-1E484DB8B867}"/>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16" name="Subtitle">
            <a:extLst>
              <a:ext uri="{FF2B5EF4-FFF2-40B4-BE49-F238E27FC236}">
                <a16:creationId xmlns:a16="http://schemas.microsoft.com/office/drawing/2014/main" id="{9DBD62D3-DD1D-430A-9806-EF806AAC644A}"/>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229751048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ve Columns">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31" name="Content Placeholder 1">
            <a:extLst>
              <a:ext uri="{FF2B5EF4-FFF2-40B4-BE49-F238E27FC236}">
                <a16:creationId xmlns:a16="http://schemas.microsoft.com/office/drawing/2014/main" id="{491DB492-D2FE-41CB-88A3-A4BEFC50ABE8}"/>
              </a:ext>
            </a:extLst>
          </p:cNvPr>
          <p:cNvSpPr>
            <a:spLocks noGrp="1"/>
          </p:cNvSpPr>
          <p:nvPr>
            <p:ph idx="17"/>
          </p:nvPr>
        </p:nvSpPr>
        <p:spPr>
          <a:xfrm>
            <a:off x="329185" y="1300162"/>
            <a:ext cx="1496615" cy="3363278"/>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2" name="Content Placeholder 2">
            <a:extLst>
              <a:ext uri="{FF2B5EF4-FFF2-40B4-BE49-F238E27FC236}">
                <a16:creationId xmlns:a16="http://schemas.microsoft.com/office/drawing/2014/main" id="{3B237095-DDE5-4F1A-AF4E-6FC777F96143}"/>
              </a:ext>
            </a:extLst>
          </p:cNvPr>
          <p:cNvSpPr>
            <a:spLocks noGrp="1"/>
          </p:cNvSpPr>
          <p:nvPr>
            <p:ph idx="21"/>
          </p:nvPr>
        </p:nvSpPr>
        <p:spPr>
          <a:xfrm>
            <a:off x="2074903" y="1300162"/>
            <a:ext cx="1496615" cy="3363278"/>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3" name="Content Placeholder 3">
            <a:extLst>
              <a:ext uri="{FF2B5EF4-FFF2-40B4-BE49-F238E27FC236}">
                <a16:creationId xmlns:a16="http://schemas.microsoft.com/office/drawing/2014/main" id="{189254CE-A264-46DB-9B43-C19AF84A3CA9}"/>
              </a:ext>
            </a:extLst>
          </p:cNvPr>
          <p:cNvSpPr>
            <a:spLocks noGrp="1"/>
          </p:cNvSpPr>
          <p:nvPr>
            <p:ph idx="22"/>
          </p:nvPr>
        </p:nvSpPr>
        <p:spPr>
          <a:xfrm>
            <a:off x="3820621" y="1300162"/>
            <a:ext cx="1496615" cy="3363278"/>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4" name="Content Placeholder 4">
            <a:extLst>
              <a:ext uri="{FF2B5EF4-FFF2-40B4-BE49-F238E27FC236}">
                <a16:creationId xmlns:a16="http://schemas.microsoft.com/office/drawing/2014/main" id="{3D59A8C3-2797-461E-9F2B-41BE5DC7A77C}"/>
              </a:ext>
            </a:extLst>
          </p:cNvPr>
          <p:cNvSpPr>
            <a:spLocks noGrp="1"/>
          </p:cNvSpPr>
          <p:nvPr>
            <p:ph idx="23"/>
          </p:nvPr>
        </p:nvSpPr>
        <p:spPr>
          <a:xfrm>
            <a:off x="5566339" y="1300162"/>
            <a:ext cx="1496615" cy="3363278"/>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5" name="Content Placeholder 5">
            <a:extLst>
              <a:ext uri="{FF2B5EF4-FFF2-40B4-BE49-F238E27FC236}">
                <a16:creationId xmlns:a16="http://schemas.microsoft.com/office/drawing/2014/main" id="{934BE976-203D-4C4E-AB2A-1B0213907610}"/>
              </a:ext>
            </a:extLst>
          </p:cNvPr>
          <p:cNvSpPr>
            <a:spLocks noGrp="1"/>
          </p:cNvSpPr>
          <p:nvPr>
            <p:ph idx="24"/>
          </p:nvPr>
        </p:nvSpPr>
        <p:spPr>
          <a:xfrm>
            <a:off x="7312058" y="1300162"/>
            <a:ext cx="1496615" cy="3363278"/>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7" name="Section Footer">
            <a:extLst>
              <a:ext uri="{FF2B5EF4-FFF2-40B4-BE49-F238E27FC236}">
                <a16:creationId xmlns:a16="http://schemas.microsoft.com/office/drawing/2014/main" id="{26E0E554-F51E-432E-8775-B214B782DB71}"/>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25" name="Strategy&amp;">
            <a:extLst>
              <a:ext uri="{FF2B5EF4-FFF2-40B4-BE49-F238E27FC236}">
                <a16:creationId xmlns:a16="http://schemas.microsoft.com/office/drawing/2014/main" id="{73035BB5-7F64-44BE-A696-0C1D0085DADD}"/>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26" name="Footer Text">
            <a:extLst>
              <a:ext uri="{FF2B5EF4-FFF2-40B4-BE49-F238E27FC236}">
                <a16:creationId xmlns:a16="http://schemas.microsoft.com/office/drawing/2014/main" id="{7D7F84FC-C4E1-4FDC-9C3F-5800CE9D0B30}"/>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27" name="Report Date">
            <a:extLst>
              <a:ext uri="{FF2B5EF4-FFF2-40B4-BE49-F238E27FC236}">
                <a16:creationId xmlns:a16="http://schemas.microsoft.com/office/drawing/2014/main" id="{50803AE1-8EB5-4EAF-BD12-4AC077C88889}"/>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28" name="Page Number">
            <a:extLst>
              <a:ext uri="{FF2B5EF4-FFF2-40B4-BE49-F238E27FC236}">
                <a16:creationId xmlns:a16="http://schemas.microsoft.com/office/drawing/2014/main" id="{38F2635E-3AB8-4784-8AE5-DD590B7DF037}"/>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16" name="Subtitle">
            <a:extLst>
              <a:ext uri="{FF2B5EF4-FFF2-40B4-BE49-F238E27FC236}">
                <a16:creationId xmlns:a16="http://schemas.microsoft.com/office/drawing/2014/main" id="{ACAD7255-1E5D-489D-9B27-4F9D7E469841}"/>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657936402"/>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8" name="Content Placeholder 1">
            <a:extLst>
              <a:ext uri="{FF2B5EF4-FFF2-40B4-BE49-F238E27FC236}">
                <a16:creationId xmlns:a16="http://schemas.microsoft.com/office/drawing/2014/main" id="{7B7370C3-F0B0-475C-9887-C227A00096CE}"/>
              </a:ext>
            </a:extLst>
          </p:cNvPr>
          <p:cNvSpPr>
            <a:spLocks noGrp="1"/>
          </p:cNvSpPr>
          <p:nvPr>
            <p:ph idx="17"/>
            <p:custDataLst>
              <p:tags r:id="rId3"/>
            </p:custDataLst>
          </p:nvPr>
        </p:nvSpPr>
        <p:spPr>
          <a:xfrm>
            <a:off x="329184" y="1300162"/>
            <a:ext cx="2647189" cy="3363278"/>
          </a:xfrm>
        </p:spPr>
        <p:txBody>
          <a:body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9" name="Content Placeholder 2">
            <a:extLst>
              <a:ext uri="{FF2B5EF4-FFF2-40B4-BE49-F238E27FC236}">
                <a16:creationId xmlns:a16="http://schemas.microsoft.com/office/drawing/2014/main" id="{E007B333-9273-4FEF-8DAE-A4C783EB51D7}"/>
              </a:ext>
            </a:extLst>
          </p:cNvPr>
          <p:cNvSpPr>
            <a:spLocks noGrp="1"/>
          </p:cNvSpPr>
          <p:nvPr>
            <p:ph idx="18"/>
            <p:custDataLst>
              <p:tags r:id="rId4"/>
            </p:custDataLst>
          </p:nvPr>
        </p:nvSpPr>
        <p:spPr>
          <a:xfrm>
            <a:off x="3245643" y="1300162"/>
            <a:ext cx="5566172" cy="3363278"/>
          </a:xfrm>
        </p:spPr>
        <p:txBody>
          <a:bodyPr/>
          <a:lstStyle>
            <a:lvl1pPr rtl="0">
              <a:defRPr/>
            </a:lvl1pPr>
            <a:lvl2pPr rtl="0">
              <a:defRPr/>
            </a:lvl2pPr>
            <a:lvl3pPr rtl="0">
              <a:defRPr/>
            </a:lvl3pPr>
            <a:lvl4pPr rtl="0">
              <a:defRPr/>
            </a:lvl4pPr>
            <a:lvl5pPr rtl="0">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3" name="Section Footer">
            <a:extLst>
              <a:ext uri="{FF2B5EF4-FFF2-40B4-BE49-F238E27FC236}">
                <a16:creationId xmlns:a16="http://schemas.microsoft.com/office/drawing/2014/main" id="{3B4A94E4-3955-4659-AE86-BC4441128800}"/>
              </a:ext>
            </a:extLst>
          </p:cNvPr>
          <p:cNvSpPr txBox="1"/>
          <p:nvPr userDrawn="1">
            <p:custDataLst>
              <p:tags r:id="rId5"/>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15" name="Strategy&amp;">
            <a:extLst>
              <a:ext uri="{FF2B5EF4-FFF2-40B4-BE49-F238E27FC236}">
                <a16:creationId xmlns:a16="http://schemas.microsoft.com/office/drawing/2014/main" id="{A16520AF-9ED7-4640-A80E-5D878B532026}"/>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17" name="Footer Text">
            <a:extLst>
              <a:ext uri="{FF2B5EF4-FFF2-40B4-BE49-F238E27FC236}">
                <a16:creationId xmlns:a16="http://schemas.microsoft.com/office/drawing/2014/main" id="{1D1195C5-E60C-4779-9761-6321D216CDB6}"/>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25" name="Report Date">
            <a:extLst>
              <a:ext uri="{FF2B5EF4-FFF2-40B4-BE49-F238E27FC236}">
                <a16:creationId xmlns:a16="http://schemas.microsoft.com/office/drawing/2014/main" id="{4B6A252F-E8CC-4CDE-91D0-E0C5F20A8084}"/>
              </a:ext>
            </a:extLst>
          </p:cNvPr>
          <p:cNvSpPr txBox="1"/>
          <p:nvPr userDrawn="1">
            <p:custDataLst>
              <p:tags r:id="rId6"/>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26" name="Page Number">
            <a:extLst>
              <a:ext uri="{FF2B5EF4-FFF2-40B4-BE49-F238E27FC236}">
                <a16:creationId xmlns:a16="http://schemas.microsoft.com/office/drawing/2014/main" id="{F124A8C1-3167-4FD4-A034-4CFB97E9CE22}"/>
              </a:ext>
            </a:extLst>
          </p:cNvPr>
          <p:cNvSpPr txBox="1"/>
          <p:nvPr userDrawn="1">
            <p:custDataLst>
              <p:tags r:id="rId7"/>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14" name="Subtitle">
            <a:extLst>
              <a:ext uri="{FF2B5EF4-FFF2-40B4-BE49-F238E27FC236}">
                <a16:creationId xmlns:a16="http://schemas.microsoft.com/office/drawing/2014/main" id="{B55A5634-BF51-4BC4-86D8-AF7ED2EBC8FB}"/>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4233264226"/>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8" name="Content Placeholder 1">
            <a:extLst>
              <a:ext uri="{FF2B5EF4-FFF2-40B4-BE49-F238E27FC236}">
                <a16:creationId xmlns:a16="http://schemas.microsoft.com/office/drawing/2014/main" id="{1EA0B389-D3FD-4C09-AD09-213553A7FFF3}"/>
              </a:ext>
            </a:extLst>
          </p:cNvPr>
          <p:cNvSpPr>
            <a:spLocks noGrp="1"/>
          </p:cNvSpPr>
          <p:nvPr>
            <p:ph idx="17"/>
            <p:custDataLst>
              <p:tags r:id="rId3"/>
            </p:custDataLst>
          </p:nvPr>
        </p:nvSpPr>
        <p:spPr>
          <a:xfrm>
            <a:off x="329185" y="1300162"/>
            <a:ext cx="5563790" cy="3363278"/>
          </a:xfrm>
        </p:spPr>
        <p:txBody>
          <a:body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9" name="Content Placeholder 2">
            <a:extLst>
              <a:ext uri="{FF2B5EF4-FFF2-40B4-BE49-F238E27FC236}">
                <a16:creationId xmlns:a16="http://schemas.microsoft.com/office/drawing/2014/main" id="{64C7E6F2-CE34-4FBF-9B78-8E9F96E8D10F}"/>
              </a:ext>
            </a:extLst>
          </p:cNvPr>
          <p:cNvSpPr>
            <a:spLocks noGrp="1"/>
          </p:cNvSpPr>
          <p:nvPr>
            <p:ph idx="18"/>
            <p:custDataLst>
              <p:tags r:id="rId4"/>
            </p:custDataLst>
          </p:nvPr>
        </p:nvSpPr>
        <p:spPr>
          <a:xfrm>
            <a:off x="6161485" y="1300162"/>
            <a:ext cx="2647188" cy="3363278"/>
          </a:xfrm>
        </p:spPr>
        <p:txBody>
          <a:bodyPr/>
          <a:lstStyle>
            <a:lvl1pPr rtl="0">
              <a:defRPr/>
            </a:lvl1pPr>
            <a:lvl2pPr rtl="0">
              <a:defRPr/>
            </a:lvl2pPr>
            <a:lvl3pPr rtl="0">
              <a:defRPr/>
            </a:lvl3pPr>
            <a:lvl4pPr rtl="0">
              <a:defRPr/>
            </a:lvl4pPr>
            <a:lvl5pPr rtl="0">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3" name="Section Footer">
            <a:extLst>
              <a:ext uri="{FF2B5EF4-FFF2-40B4-BE49-F238E27FC236}">
                <a16:creationId xmlns:a16="http://schemas.microsoft.com/office/drawing/2014/main" id="{0B8D9790-8076-4F3C-A7BB-52F33613E7F7}"/>
              </a:ext>
            </a:extLst>
          </p:cNvPr>
          <p:cNvSpPr txBox="1"/>
          <p:nvPr userDrawn="1">
            <p:custDataLst>
              <p:tags r:id="rId5"/>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15" name="Strategy&amp;">
            <a:extLst>
              <a:ext uri="{FF2B5EF4-FFF2-40B4-BE49-F238E27FC236}">
                <a16:creationId xmlns:a16="http://schemas.microsoft.com/office/drawing/2014/main" id="{775CCBF5-A5E7-41AA-9EF6-9F15399A7195}"/>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17" name="Footer Text">
            <a:extLst>
              <a:ext uri="{FF2B5EF4-FFF2-40B4-BE49-F238E27FC236}">
                <a16:creationId xmlns:a16="http://schemas.microsoft.com/office/drawing/2014/main" id="{57717D37-0176-4383-80BC-781A668C53E5}"/>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25" name="Report Date">
            <a:extLst>
              <a:ext uri="{FF2B5EF4-FFF2-40B4-BE49-F238E27FC236}">
                <a16:creationId xmlns:a16="http://schemas.microsoft.com/office/drawing/2014/main" id="{0CDDB766-33E5-43DA-8A56-FF66FFE21F5F}"/>
              </a:ext>
            </a:extLst>
          </p:cNvPr>
          <p:cNvSpPr txBox="1"/>
          <p:nvPr userDrawn="1">
            <p:custDataLst>
              <p:tags r:id="rId6"/>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26" name="Page Number">
            <a:extLst>
              <a:ext uri="{FF2B5EF4-FFF2-40B4-BE49-F238E27FC236}">
                <a16:creationId xmlns:a16="http://schemas.microsoft.com/office/drawing/2014/main" id="{5DABD706-2790-4260-BBD0-121245DEDB5C}"/>
              </a:ext>
            </a:extLst>
          </p:cNvPr>
          <p:cNvSpPr txBox="1"/>
          <p:nvPr userDrawn="1">
            <p:custDataLst>
              <p:tags r:id="rId7"/>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14" name="Subtitle">
            <a:extLst>
              <a:ext uri="{FF2B5EF4-FFF2-40B4-BE49-F238E27FC236}">
                <a16:creationId xmlns:a16="http://schemas.microsoft.com/office/drawing/2014/main" id="{E15EE64C-9048-41EB-9C73-909E1FB0B367}"/>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362762134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debar Photo">
    <p:spTree>
      <p:nvGrpSpPr>
        <p:cNvPr id="1" name=""/>
        <p:cNvGrpSpPr/>
        <p:nvPr/>
      </p:nvGrpSpPr>
      <p:grpSpPr>
        <a:xfrm>
          <a:off x="0" y="0"/>
          <a:ext cx="0" cy="0"/>
          <a:chOff x="0" y="0"/>
          <a:chExt cx="0" cy="0"/>
        </a:xfrm>
      </p:grpSpPr>
      <p:sp>
        <p:nvSpPr>
          <p:cNvPr id="12" name="Picture Placeholder 1">
            <a:extLst>
              <a:ext uri="{FF2B5EF4-FFF2-40B4-BE49-F238E27FC236}">
                <a16:creationId xmlns:a16="http://schemas.microsoft.com/office/drawing/2014/main" id="{3989C0FA-64D1-4C13-97DE-6CA8A076A89D}"/>
              </a:ext>
            </a:extLst>
          </p:cNvPr>
          <p:cNvSpPr>
            <a:spLocks noGrp="1"/>
          </p:cNvSpPr>
          <p:nvPr>
            <p:ph type="pic" sz="quarter" idx="14"/>
            <p:custDataLst>
              <p:tags r:id="rId1"/>
            </p:custDataLst>
          </p:nvPr>
        </p:nvSpPr>
        <p:spPr>
          <a:xfrm>
            <a:off x="6163866" y="0"/>
            <a:ext cx="2980134" cy="5143500"/>
          </a:xfrm>
          <a:solidFill>
            <a:srgbClr val="DEDEDE"/>
          </a:solid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19" name="Slide Tags" hidden="1"/>
          <p:cNvSpPr txBox="1"/>
          <p:nvPr userDrawn="1">
            <p:custDataLst>
              <p:tags r:id="rId2"/>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3"/>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17" name="Picture Filter">
            <a:extLst>
              <a:ext uri="{FF2B5EF4-FFF2-40B4-BE49-F238E27FC236}">
                <a16:creationId xmlns:a16="http://schemas.microsoft.com/office/drawing/2014/main" id="{C0BCF60C-7641-4278-A3FB-4CAE772262BD}"/>
              </a:ext>
            </a:extLst>
          </p:cNvPr>
          <p:cNvSpPr>
            <a:spLocks noGrp="1"/>
          </p:cNvSpPr>
          <p:nvPr>
            <p:ph type="body" sz="quarter" idx="27" hasCustomPrompt="1"/>
          </p:nvPr>
        </p:nvSpPr>
        <p:spPr>
          <a:xfrm>
            <a:off x="6163866" y="0"/>
            <a:ext cx="2980134" cy="5143500"/>
          </a:xfrm>
          <a:prstGeom prst="rect">
            <a:avLst/>
          </a:prstGeom>
          <a:solidFill>
            <a:srgbClr val="000000">
              <a:alpha val="40000"/>
            </a:srgbClr>
          </a:solidFill>
          <a:ln>
            <a:noFill/>
          </a:ln>
        </p:spPr>
        <p:style>
          <a:lnRef idx="0">
            <a:schemeClr val="accent1"/>
          </a:lnRef>
          <a:fillRef idx="1">
            <a:schemeClr val="accent1"/>
          </a:fillRef>
          <a:effectRef idx="0">
            <a:schemeClr val="dk1"/>
          </a:effectRef>
          <a:fontRef idx="minor">
            <a:schemeClr val="lt1"/>
          </a:fontRef>
        </p:style>
        <p:txBody>
          <a:bodyPr vert="horz" lIns="0" tIns="0" rIns="0" bIns="0" numCol="1" rtlCol="0" anchor="ctr">
            <a:noAutofit/>
          </a:bodyPr>
          <a:lstStyle>
            <a:lvl1pPr marL="0" indent="0">
              <a:buNone/>
              <a:defRPr lang="en-GB" dirty="0">
                <a:solidFill>
                  <a:schemeClr val="lt1"/>
                </a:solidFill>
              </a:defRPr>
            </a:lvl1pPr>
          </a:lstStyle>
          <a:p>
            <a:pPr lvl="0" algn="ctr" defTabSz="685720"/>
            <a:r>
              <a:rPr lang="nl-NL"/>
              <a:t> </a:t>
            </a:r>
          </a:p>
        </p:txBody>
      </p:sp>
      <p:sp>
        <p:nvSpPr>
          <p:cNvPr id="20" name="Footer Text">
            <a:extLst>
              <a:ext uri="{FF2B5EF4-FFF2-40B4-BE49-F238E27FC236}">
                <a16:creationId xmlns:a16="http://schemas.microsoft.com/office/drawing/2014/main" id="{6BAF59DF-2E7E-4938-AFB1-16E91E69490D}"/>
              </a:ext>
            </a:extLst>
          </p:cNvPr>
          <p:cNvSpPr>
            <a:spLocks noGrp="1"/>
          </p:cNvSpPr>
          <p:nvPr>
            <p:ph type="body" sz="quarter" idx="29" hasCustomPrompt="1"/>
          </p:nvPr>
        </p:nvSpPr>
        <p:spPr>
          <a:xfrm>
            <a:off x="1943100" y="4766310"/>
            <a:ext cx="3950923"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47" name="Banner Statement"/>
          <p:cNvSpPr>
            <a:spLocks noGrp="1"/>
          </p:cNvSpPr>
          <p:nvPr>
            <p:ph type="title" hasCustomPrompt="1"/>
          </p:nvPr>
        </p:nvSpPr>
        <p:spPr>
          <a:xfrm>
            <a:off x="332185" y="288036"/>
            <a:ext cx="5561838"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3" name="Content Placeholder 1">
            <a:extLst>
              <a:ext uri="{FF2B5EF4-FFF2-40B4-BE49-F238E27FC236}">
                <a16:creationId xmlns:a16="http://schemas.microsoft.com/office/drawing/2014/main" id="{8C7D71EA-9CC1-4432-8A97-0236DCA202DF}"/>
              </a:ext>
            </a:extLst>
          </p:cNvPr>
          <p:cNvSpPr>
            <a:spLocks noGrp="1"/>
          </p:cNvSpPr>
          <p:nvPr>
            <p:ph sz="half" idx="1"/>
            <p:custDataLst>
              <p:tags r:id="rId4"/>
            </p:custDataLst>
          </p:nvPr>
        </p:nvSpPr>
        <p:spPr>
          <a:xfrm>
            <a:off x="329184" y="1300163"/>
            <a:ext cx="5566792" cy="3362325"/>
          </a:xfrm>
        </p:spPr>
        <p:txBody>
          <a:bodyPr/>
          <a:lstStyle>
            <a:lvl5pPr>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6" name="Section Footer">
            <a:extLst>
              <a:ext uri="{FF2B5EF4-FFF2-40B4-BE49-F238E27FC236}">
                <a16:creationId xmlns:a16="http://schemas.microsoft.com/office/drawing/2014/main" id="{9AF9781E-487D-431B-B4B6-E1A6E7EC794F}"/>
              </a:ext>
            </a:extLst>
          </p:cNvPr>
          <p:cNvSpPr txBox="1"/>
          <p:nvPr userDrawn="1">
            <p:custDataLst>
              <p:tags r:id="rId5"/>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18" name="Strategy&amp;">
            <a:extLst>
              <a:ext uri="{FF2B5EF4-FFF2-40B4-BE49-F238E27FC236}">
                <a16:creationId xmlns:a16="http://schemas.microsoft.com/office/drawing/2014/main" id="{733C9FA6-F1E7-4A85-949B-550316F066B9}"/>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25" name="Report Date">
            <a:extLst>
              <a:ext uri="{FF2B5EF4-FFF2-40B4-BE49-F238E27FC236}">
                <a16:creationId xmlns:a16="http://schemas.microsoft.com/office/drawing/2014/main" id="{77779CD2-A42C-48CA-B296-528500B544D3}"/>
              </a:ext>
            </a:extLst>
          </p:cNvPr>
          <p:cNvSpPr txBox="1"/>
          <p:nvPr userDrawn="1">
            <p:custDataLst>
              <p:tags r:id="rId6"/>
            </p:custDataLst>
          </p:nvPr>
        </p:nvSpPr>
        <p:spPr>
          <a:xfrm>
            <a:off x="8386746" y="4782553"/>
            <a:ext cx="4119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bg1"/>
                </a:solidFill>
                <a:latin typeface="+mn-lt"/>
              </a:rPr>
              <a:t>22 July 2020</a:t>
            </a:r>
          </a:p>
        </p:txBody>
      </p:sp>
      <p:sp>
        <p:nvSpPr>
          <p:cNvPr id="27" name="Page Number">
            <a:extLst>
              <a:ext uri="{FF2B5EF4-FFF2-40B4-BE49-F238E27FC236}">
                <a16:creationId xmlns:a16="http://schemas.microsoft.com/office/drawing/2014/main" id="{EF8B1D84-8FED-40B1-9EAE-8AE99232D669}"/>
              </a:ext>
            </a:extLst>
          </p:cNvPr>
          <p:cNvSpPr txBox="1"/>
          <p:nvPr userDrawn="1">
            <p:custDataLst>
              <p:tags r:id="rId7"/>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bg1"/>
              </a:solidFill>
            </a:endParaRPr>
          </a:p>
        </p:txBody>
      </p:sp>
      <p:sp>
        <p:nvSpPr>
          <p:cNvPr id="14" name="Subtitle">
            <a:extLst>
              <a:ext uri="{FF2B5EF4-FFF2-40B4-BE49-F238E27FC236}">
                <a16:creationId xmlns:a16="http://schemas.microsoft.com/office/drawing/2014/main" id="{2CF51111-0876-45AE-9E8A-C0CC6A9555A4}"/>
              </a:ext>
            </a:extLst>
          </p:cNvPr>
          <p:cNvSpPr>
            <a:spLocks noGrp="1"/>
          </p:cNvSpPr>
          <p:nvPr>
            <p:ph type="body" sz="quarter" idx="15" hasCustomPrompt="1"/>
          </p:nvPr>
        </p:nvSpPr>
        <p:spPr>
          <a:xfrm>
            <a:off x="332185" y="957159"/>
            <a:ext cx="5561838"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3465823070"/>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 White">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14" name="Picture Placeholder 1">
            <a:extLst>
              <a:ext uri="{FF2B5EF4-FFF2-40B4-BE49-F238E27FC236}">
                <a16:creationId xmlns:a16="http://schemas.microsoft.com/office/drawing/2014/main" id="{B8049B6D-A8AF-45A4-A8C0-943F2022060A}"/>
              </a:ext>
            </a:extLst>
          </p:cNvPr>
          <p:cNvSpPr>
            <a:spLocks noGrp="1"/>
          </p:cNvSpPr>
          <p:nvPr>
            <p:ph type="pic" sz="quarter" idx="22"/>
            <p:custDataLst>
              <p:tags r:id="rId3"/>
            </p:custDataLst>
          </p:nvPr>
        </p:nvSpPr>
        <p:spPr>
          <a:xfrm>
            <a:off x="4572000" y="0"/>
            <a:ext cx="4572000" cy="5143500"/>
          </a:xfrm>
          <a:solidFill>
            <a:srgbClr val="DEDEDE"/>
          </a:solid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31" name="Picture Filter">
            <a:extLst>
              <a:ext uri="{FF2B5EF4-FFF2-40B4-BE49-F238E27FC236}">
                <a16:creationId xmlns:a16="http://schemas.microsoft.com/office/drawing/2014/main" id="{9BC4A335-650A-4146-B907-E09BF44B8414}"/>
              </a:ext>
            </a:extLst>
          </p:cNvPr>
          <p:cNvSpPr>
            <a:spLocks noGrp="1"/>
          </p:cNvSpPr>
          <p:nvPr>
            <p:ph type="body" sz="quarter" idx="27" hasCustomPrompt="1"/>
          </p:nvPr>
        </p:nvSpPr>
        <p:spPr>
          <a:xfrm>
            <a:off x="4572000" y="0"/>
            <a:ext cx="4572000" cy="5143500"/>
          </a:xfrm>
          <a:prstGeom prst="rect">
            <a:avLst/>
          </a:prstGeom>
          <a:solidFill>
            <a:srgbClr val="000000">
              <a:alpha val="40000"/>
            </a:srgbClr>
          </a:solidFill>
          <a:ln>
            <a:noFill/>
          </a:ln>
        </p:spPr>
        <p:style>
          <a:lnRef idx="0">
            <a:schemeClr val="accent1"/>
          </a:lnRef>
          <a:fillRef idx="1">
            <a:schemeClr val="accent1"/>
          </a:fillRef>
          <a:effectRef idx="0">
            <a:schemeClr val="dk1"/>
          </a:effectRef>
          <a:fontRef idx="minor">
            <a:schemeClr val="lt1"/>
          </a:fontRef>
        </p:style>
        <p:txBody>
          <a:bodyPr vert="horz" lIns="0" tIns="0" rIns="0" bIns="0" numCol="1" rtlCol="0" anchor="ctr">
            <a:noAutofit/>
          </a:bodyPr>
          <a:lstStyle>
            <a:lvl1pPr marL="0" indent="0">
              <a:buNone/>
              <a:defRPr lang="en-GB" dirty="0">
                <a:solidFill>
                  <a:schemeClr val="lt1"/>
                </a:solidFill>
              </a:defRPr>
            </a:lvl1pPr>
          </a:lstStyle>
          <a:p>
            <a:pPr lvl="0" algn="ctr" defTabSz="685720"/>
            <a:r>
              <a:rPr lang="nl-NL"/>
              <a:t> </a:t>
            </a:r>
          </a:p>
        </p:txBody>
      </p:sp>
      <p:sp>
        <p:nvSpPr>
          <p:cNvPr id="22" name="Footer Text">
            <a:extLst>
              <a:ext uri="{FF2B5EF4-FFF2-40B4-BE49-F238E27FC236}">
                <a16:creationId xmlns:a16="http://schemas.microsoft.com/office/drawing/2014/main" id="{C6DC89D3-5410-4218-ABD5-6DFF5391A42F}"/>
              </a:ext>
            </a:extLst>
          </p:cNvPr>
          <p:cNvSpPr>
            <a:spLocks noGrp="1"/>
          </p:cNvSpPr>
          <p:nvPr>
            <p:ph type="body" sz="quarter" idx="29" hasCustomPrompt="1"/>
          </p:nvPr>
        </p:nvSpPr>
        <p:spPr>
          <a:xfrm>
            <a:off x="1943100" y="4766310"/>
            <a:ext cx="2489454"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15" name="Quote">
            <a:extLst>
              <a:ext uri="{FF2B5EF4-FFF2-40B4-BE49-F238E27FC236}">
                <a16:creationId xmlns:a16="http://schemas.microsoft.com/office/drawing/2014/main" id="{47D8C14C-BE43-4C7C-B533-430EFCB2B831}"/>
              </a:ext>
            </a:extLst>
          </p:cNvPr>
          <p:cNvSpPr>
            <a:spLocks noChangeAspect="1" noEditPoints="1"/>
          </p:cNvSpPr>
          <p:nvPr userDrawn="1"/>
        </p:nvSpPr>
        <p:spPr bwMode="black">
          <a:xfrm>
            <a:off x="332185" y="283369"/>
            <a:ext cx="429289" cy="342900"/>
          </a:xfrm>
          <a:custGeom>
            <a:avLst/>
            <a:gdLst>
              <a:gd name="T0" fmla="*/ 515 w 515"/>
              <a:gd name="T1" fmla="*/ 46 h 418"/>
              <a:gd name="T2" fmla="*/ 515 w 515"/>
              <a:gd name="T3" fmla="*/ 46 h 418"/>
              <a:gd name="T4" fmla="*/ 456 w 515"/>
              <a:gd name="T5" fmla="*/ 82 h 418"/>
              <a:gd name="T6" fmla="*/ 411 w 515"/>
              <a:gd name="T7" fmla="*/ 121 h 418"/>
              <a:gd name="T8" fmla="*/ 377 w 515"/>
              <a:gd name="T9" fmla="*/ 170 h 418"/>
              <a:gd name="T10" fmla="*/ 361 w 515"/>
              <a:gd name="T11" fmla="*/ 236 h 418"/>
              <a:gd name="T12" fmla="*/ 398 w 515"/>
              <a:gd name="T13" fmla="*/ 236 h 418"/>
              <a:gd name="T14" fmla="*/ 474 w 515"/>
              <a:gd name="T15" fmla="*/ 259 h 418"/>
              <a:gd name="T16" fmla="*/ 501 w 515"/>
              <a:gd name="T17" fmla="*/ 328 h 418"/>
              <a:gd name="T18" fmla="*/ 477 w 515"/>
              <a:gd name="T19" fmla="*/ 389 h 418"/>
              <a:gd name="T20" fmla="*/ 410 w 515"/>
              <a:gd name="T21" fmla="*/ 418 h 418"/>
              <a:gd name="T22" fmla="*/ 315 w 515"/>
              <a:gd name="T23" fmla="*/ 374 h 418"/>
              <a:gd name="T24" fmla="*/ 286 w 515"/>
              <a:gd name="T25" fmla="*/ 259 h 418"/>
              <a:gd name="T26" fmla="*/ 308 w 515"/>
              <a:gd name="T27" fmla="*/ 168 h 418"/>
              <a:gd name="T28" fmla="*/ 360 w 515"/>
              <a:gd name="T29" fmla="*/ 94 h 418"/>
              <a:gd name="T30" fmla="*/ 428 w 515"/>
              <a:gd name="T31" fmla="*/ 37 h 418"/>
              <a:gd name="T32" fmla="*/ 487 w 515"/>
              <a:gd name="T33" fmla="*/ 0 h 418"/>
              <a:gd name="T34" fmla="*/ 515 w 515"/>
              <a:gd name="T35" fmla="*/ 46 h 418"/>
              <a:gd name="T36" fmla="*/ 229 w 515"/>
              <a:gd name="T37" fmla="*/ 46 h 418"/>
              <a:gd name="T38" fmla="*/ 229 w 515"/>
              <a:gd name="T39" fmla="*/ 46 h 418"/>
              <a:gd name="T40" fmla="*/ 170 w 515"/>
              <a:gd name="T41" fmla="*/ 82 h 418"/>
              <a:gd name="T42" fmla="*/ 124 w 515"/>
              <a:gd name="T43" fmla="*/ 121 h 418"/>
              <a:gd name="T44" fmla="*/ 91 w 515"/>
              <a:gd name="T45" fmla="*/ 170 h 418"/>
              <a:gd name="T46" fmla="*/ 75 w 515"/>
              <a:gd name="T47" fmla="*/ 236 h 418"/>
              <a:gd name="T48" fmla="*/ 112 w 515"/>
              <a:gd name="T49" fmla="*/ 236 h 418"/>
              <a:gd name="T50" fmla="*/ 187 w 515"/>
              <a:gd name="T51" fmla="*/ 259 h 418"/>
              <a:gd name="T52" fmla="*/ 215 w 515"/>
              <a:gd name="T53" fmla="*/ 328 h 418"/>
              <a:gd name="T54" fmla="*/ 190 w 515"/>
              <a:gd name="T55" fmla="*/ 389 h 418"/>
              <a:gd name="T56" fmla="*/ 123 w 515"/>
              <a:gd name="T57" fmla="*/ 418 h 418"/>
              <a:gd name="T58" fmla="*/ 28 w 515"/>
              <a:gd name="T59" fmla="*/ 374 h 418"/>
              <a:gd name="T60" fmla="*/ 0 w 515"/>
              <a:gd name="T61" fmla="*/ 259 h 418"/>
              <a:gd name="T62" fmla="*/ 21 w 515"/>
              <a:gd name="T63" fmla="*/ 168 h 418"/>
              <a:gd name="T64" fmla="*/ 74 w 515"/>
              <a:gd name="T65" fmla="*/ 94 h 418"/>
              <a:gd name="T66" fmla="*/ 141 w 515"/>
              <a:gd name="T67" fmla="*/ 37 h 418"/>
              <a:gd name="T68" fmla="*/ 201 w 515"/>
              <a:gd name="T69" fmla="*/ 0 h 418"/>
              <a:gd name="T70" fmla="*/ 229 w 515"/>
              <a:gd name="T71" fmla="*/ 4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5" h="418">
                <a:moveTo>
                  <a:pt x="515" y="46"/>
                </a:moveTo>
                <a:lnTo>
                  <a:pt x="515" y="46"/>
                </a:lnTo>
                <a:cubicBezTo>
                  <a:pt x="491" y="60"/>
                  <a:pt x="471" y="72"/>
                  <a:pt x="456" y="82"/>
                </a:cubicBezTo>
                <a:cubicBezTo>
                  <a:pt x="441" y="92"/>
                  <a:pt x="426" y="105"/>
                  <a:pt x="411" y="121"/>
                </a:cubicBezTo>
                <a:cubicBezTo>
                  <a:pt x="396" y="137"/>
                  <a:pt x="384" y="154"/>
                  <a:pt x="377" y="170"/>
                </a:cubicBezTo>
                <a:cubicBezTo>
                  <a:pt x="369" y="187"/>
                  <a:pt x="364" y="209"/>
                  <a:pt x="361" y="236"/>
                </a:cubicBezTo>
                <a:lnTo>
                  <a:pt x="398" y="236"/>
                </a:lnTo>
                <a:cubicBezTo>
                  <a:pt x="430" y="236"/>
                  <a:pt x="455" y="243"/>
                  <a:pt x="474" y="259"/>
                </a:cubicBezTo>
                <a:cubicBezTo>
                  <a:pt x="492" y="275"/>
                  <a:pt x="501" y="298"/>
                  <a:pt x="501" y="328"/>
                </a:cubicBezTo>
                <a:cubicBezTo>
                  <a:pt x="501" y="350"/>
                  <a:pt x="493" y="370"/>
                  <a:pt x="477" y="389"/>
                </a:cubicBezTo>
                <a:cubicBezTo>
                  <a:pt x="460" y="408"/>
                  <a:pt x="438" y="418"/>
                  <a:pt x="410" y="418"/>
                </a:cubicBezTo>
                <a:cubicBezTo>
                  <a:pt x="365" y="418"/>
                  <a:pt x="334" y="403"/>
                  <a:pt x="315" y="374"/>
                </a:cubicBezTo>
                <a:cubicBezTo>
                  <a:pt x="295" y="345"/>
                  <a:pt x="286" y="306"/>
                  <a:pt x="286" y="259"/>
                </a:cubicBezTo>
                <a:cubicBezTo>
                  <a:pt x="286" y="226"/>
                  <a:pt x="293" y="195"/>
                  <a:pt x="308" y="168"/>
                </a:cubicBezTo>
                <a:cubicBezTo>
                  <a:pt x="322" y="140"/>
                  <a:pt x="340" y="115"/>
                  <a:pt x="360" y="94"/>
                </a:cubicBezTo>
                <a:cubicBezTo>
                  <a:pt x="381" y="72"/>
                  <a:pt x="404" y="53"/>
                  <a:pt x="428" y="37"/>
                </a:cubicBezTo>
                <a:cubicBezTo>
                  <a:pt x="451" y="22"/>
                  <a:pt x="471" y="9"/>
                  <a:pt x="487" y="0"/>
                </a:cubicBezTo>
                <a:lnTo>
                  <a:pt x="515" y="46"/>
                </a:lnTo>
                <a:close/>
                <a:moveTo>
                  <a:pt x="229" y="46"/>
                </a:moveTo>
                <a:lnTo>
                  <a:pt x="229" y="46"/>
                </a:lnTo>
                <a:cubicBezTo>
                  <a:pt x="204" y="60"/>
                  <a:pt x="185" y="72"/>
                  <a:pt x="170" y="82"/>
                </a:cubicBezTo>
                <a:cubicBezTo>
                  <a:pt x="155" y="92"/>
                  <a:pt x="140" y="105"/>
                  <a:pt x="124" y="121"/>
                </a:cubicBezTo>
                <a:cubicBezTo>
                  <a:pt x="110" y="137"/>
                  <a:pt x="99" y="153"/>
                  <a:pt x="91" y="170"/>
                </a:cubicBezTo>
                <a:cubicBezTo>
                  <a:pt x="83" y="187"/>
                  <a:pt x="78" y="209"/>
                  <a:pt x="75" y="236"/>
                </a:cubicBezTo>
                <a:lnTo>
                  <a:pt x="112" y="236"/>
                </a:lnTo>
                <a:cubicBezTo>
                  <a:pt x="144" y="236"/>
                  <a:pt x="169" y="243"/>
                  <a:pt x="187" y="259"/>
                </a:cubicBezTo>
                <a:cubicBezTo>
                  <a:pt x="206" y="275"/>
                  <a:pt x="215" y="298"/>
                  <a:pt x="215" y="328"/>
                </a:cubicBezTo>
                <a:cubicBezTo>
                  <a:pt x="215" y="350"/>
                  <a:pt x="207" y="370"/>
                  <a:pt x="190" y="389"/>
                </a:cubicBezTo>
                <a:cubicBezTo>
                  <a:pt x="174" y="408"/>
                  <a:pt x="152" y="418"/>
                  <a:pt x="123" y="418"/>
                </a:cubicBezTo>
                <a:cubicBezTo>
                  <a:pt x="79" y="418"/>
                  <a:pt x="47" y="403"/>
                  <a:pt x="28" y="374"/>
                </a:cubicBezTo>
                <a:cubicBezTo>
                  <a:pt x="9" y="345"/>
                  <a:pt x="0" y="306"/>
                  <a:pt x="0" y="259"/>
                </a:cubicBezTo>
                <a:cubicBezTo>
                  <a:pt x="0" y="226"/>
                  <a:pt x="7" y="195"/>
                  <a:pt x="21" y="168"/>
                </a:cubicBezTo>
                <a:cubicBezTo>
                  <a:pt x="36" y="140"/>
                  <a:pt x="53" y="115"/>
                  <a:pt x="74" y="94"/>
                </a:cubicBezTo>
                <a:cubicBezTo>
                  <a:pt x="95" y="72"/>
                  <a:pt x="117" y="53"/>
                  <a:pt x="141" y="37"/>
                </a:cubicBezTo>
                <a:cubicBezTo>
                  <a:pt x="165" y="22"/>
                  <a:pt x="185" y="9"/>
                  <a:pt x="201" y="0"/>
                </a:cubicBezTo>
                <a:lnTo>
                  <a:pt x="229" y="46"/>
                </a:lnTo>
                <a:close/>
              </a:path>
            </a:pathLst>
          </a:custGeom>
          <a:solidFill>
            <a:srgbClr val="7D7D7D"/>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a:ln>
                <a:noFill/>
              </a:ln>
              <a:solidFill>
                <a:srgbClr val="000000"/>
              </a:solidFill>
              <a:effectLst/>
              <a:uLnTx/>
              <a:uFillTx/>
              <a:latin typeface="Arial"/>
            </a:endParaRPr>
          </a:p>
        </p:txBody>
      </p:sp>
      <p:sp>
        <p:nvSpPr>
          <p:cNvPr id="18" name="Bar">
            <a:extLst>
              <a:ext uri="{FF2B5EF4-FFF2-40B4-BE49-F238E27FC236}">
                <a16:creationId xmlns:a16="http://schemas.microsoft.com/office/drawing/2014/main" id="{E3C59A04-1F87-474E-B3A7-9D9E11677235}"/>
              </a:ext>
            </a:extLst>
          </p:cNvPr>
          <p:cNvSpPr/>
          <p:nvPr userDrawn="1"/>
        </p:nvSpPr>
        <p:spPr bwMode="hidden">
          <a:xfrm>
            <a:off x="332184" y="3909060"/>
            <a:ext cx="4105276" cy="6858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3" name="Text Placeholder 2">
            <a:extLst>
              <a:ext uri="{FF2B5EF4-FFF2-40B4-BE49-F238E27FC236}">
                <a16:creationId xmlns:a16="http://schemas.microsoft.com/office/drawing/2014/main" id="{E82F15BB-337E-4D9F-97D5-BC190C494902}"/>
              </a:ext>
            </a:extLst>
          </p:cNvPr>
          <p:cNvSpPr>
            <a:spLocks noGrp="1"/>
          </p:cNvSpPr>
          <p:nvPr>
            <p:ph type="body" sz="quarter" idx="30" hasCustomPrompt="1"/>
          </p:nvPr>
        </p:nvSpPr>
        <p:spPr>
          <a:xfrm>
            <a:off x="332186" y="857250"/>
            <a:ext cx="4105275" cy="2914650"/>
          </a:xfrm>
        </p:spPr>
        <p:txBody>
          <a:bodyPr>
            <a:normAutofit/>
          </a:bodyPr>
          <a:lstStyle>
            <a:lvl1pPr marL="0" indent="0">
              <a:lnSpc>
                <a:spcPct val="85000"/>
              </a:lnSpc>
              <a:buNone/>
              <a:defRPr sz="2700">
                <a:solidFill>
                  <a:srgbClr val="7D7D7D"/>
                </a:solidFill>
                <a:latin typeface="+mj-lt"/>
              </a:defRPr>
            </a:lvl1pPr>
            <a:lvl2pPr marL="150876" indent="0">
              <a:buNone/>
              <a:defRPr/>
            </a:lvl2pPr>
            <a:lvl3pPr marL="301752" indent="0">
              <a:buNone/>
              <a:defRPr/>
            </a:lvl3pPr>
            <a:lvl4pPr marL="452628" indent="0">
              <a:buNone/>
              <a:defRPr/>
            </a:lvl4pPr>
            <a:lvl5pPr marL="603504" indent="0">
              <a:buNone/>
              <a:defRPr/>
            </a:lvl5pPr>
          </a:lstStyle>
          <a:p>
            <a:pPr lvl="0"/>
            <a:r>
              <a:rPr lang="nl-NL"/>
              <a:t>[Quote]”</a:t>
            </a:r>
          </a:p>
        </p:txBody>
      </p:sp>
      <p:sp>
        <p:nvSpPr>
          <p:cNvPr id="26" name="Subtitle">
            <a:extLst>
              <a:ext uri="{FF2B5EF4-FFF2-40B4-BE49-F238E27FC236}">
                <a16:creationId xmlns:a16="http://schemas.microsoft.com/office/drawing/2014/main" id="{6D64C694-093C-4C04-8E7F-91B7BFD3B01C}"/>
              </a:ext>
            </a:extLst>
          </p:cNvPr>
          <p:cNvSpPr>
            <a:spLocks noGrp="1"/>
          </p:cNvSpPr>
          <p:nvPr>
            <p:ph type="subTitle" idx="1" hasCustomPrompt="1"/>
          </p:nvPr>
        </p:nvSpPr>
        <p:spPr>
          <a:xfrm>
            <a:off x="332185" y="4114800"/>
            <a:ext cx="4105275" cy="547688"/>
          </a:xfrm>
        </p:spPr>
        <p:txBody>
          <a:bodyPr/>
          <a:lstStyle>
            <a:lvl1pPr marL="0" indent="0" algn="l">
              <a:lnSpc>
                <a:spcPct val="100000"/>
              </a:lnSpc>
              <a:spcBef>
                <a:spcPts val="0"/>
              </a:spcBef>
              <a:spcAft>
                <a:spcPts val="0"/>
              </a:spcAft>
              <a:buNone/>
              <a:defRPr sz="1050" b="1">
                <a:solidFill>
                  <a:schemeClr val="tx1"/>
                </a:solidFill>
              </a:defRPr>
            </a:lvl1pPr>
            <a:lvl2pPr marL="0" indent="0" algn="l">
              <a:lnSpc>
                <a:spcPct val="100000"/>
              </a:lnSpc>
              <a:spcBef>
                <a:spcPts val="0"/>
              </a:spcBef>
              <a:spcAft>
                <a:spcPts val="0"/>
              </a:spcAft>
              <a:buNone/>
              <a:defRPr sz="1050">
                <a:solidFill>
                  <a:schemeClr val="tx1"/>
                </a:solidFill>
              </a:defRPr>
            </a:lvl2pPr>
            <a:lvl3pPr marL="0" indent="0" algn="l">
              <a:lnSpc>
                <a:spcPct val="100000"/>
              </a:lnSpc>
              <a:spcBef>
                <a:spcPts val="0"/>
              </a:spcBef>
              <a:spcAft>
                <a:spcPts val="0"/>
              </a:spcAft>
              <a:buNone/>
              <a:defRPr sz="1050">
                <a:solidFill>
                  <a:schemeClr val="tx1"/>
                </a:solidFill>
              </a:defRPr>
            </a:lvl3pPr>
            <a:lvl4pPr marL="0" indent="0" algn="l">
              <a:lnSpc>
                <a:spcPct val="100000"/>
              </a:lnSpc>
              <a:spcBef>
                <a:spcPts val="0"/>
              </a:spcBef>
              <a:spcAft>
                <a:spcPts val="0"/>
              </a:spcAft>
              <a:buNone/>
              <a:defRPr sz="1050">
                <a:solidFill>
                  <a:schemeClr val="tx1"/>
                </a:solidFill>
              </a:defRPr>
            </a:lvl4pPr>
            <a:lvl5pPr marL="0" indent="0" algn="l">
              <a:lnSpc>
                <a:spcPct val="100000"/>
              </a:lnSpc>
              <a:spcBef>
                <a:spcPts val="0"/>
              </a:spcBef>
              <a:spcAft>
                <a:spcPts val="0"/>
              </a:spcAft>
              <a:buNone/>
              <a:defRPr sz="1050">
                <a:solidFill>
                  <a:schemeClr val="tx1"/>
                </a:solidFill>
              </a:defRPr>
            </a:lvl5pPr>
            <a:lvl6pPr marL="0" indent="0" algn="l">
              <a:lnSpc>
                <a:spcPct val="100000"/>
              </a:lnSpc>
              <a:spcBef>
                <a:spcPts val="0"/>
              </a:spcBef>
              <a:spcAft>
                <a:spcPts val="0"/>
              </a:spcAft>
              <a:buNone/>
              <a:defRPr sz="1050">
                <a:solidFill>
                  <a:schemeClr val="tx1"/>
                </a:solidFill>
              </a:defRPr>
            </a:lvl6pPr>
            <a:lvl7pPr marL="0" indent="0" algn="l">
              <a:lnSpc>
                <a:spcPct val="100000"/>
              </a:lnSpc>
              <a:spcBef>
                <a:spcPts val="0"/>
              </a:spcBef>
              <a:spcAft>
                <a:spcPts val="0"/>
              </a:spcAft>
              <a:buNone/>
              <a:defRPr sz="1050">
                <a:solidFill>
                  <a:schemeClr val="tx1"/>
                </a:solidFill>
              </a:defRPr>
            </a:lvl7pPr>
            <a:lvl8pPr marL="0" indent="0" algn="l">
              <a:lnSpc>
                <a:spcPct val="100000"/>
              </a:lnSpc>
              <a:spcBef>
                <a:spcPts val="0"/>
              </a:spcBef>
              <a:spcAft>
                <a:spcPts val="0"/>
              </a:spcAft>
              <a:buNone/>
              <a:defRPr sz="1050">
                <a:solidFill>
                  <a:schemeClr val="tx1"/>
                </a:solidFill>
              </a:defRPr>
            </a:lvl8pPr>
            <a:lvl9pPr marL="0" indent="0" algn="l">
              <a:lnSpc>
                <a:spcPct val="100000"/>
              </a:lnSpc>
              <a:spcBef>
                <a:spcPts val="0"/>
              </a:spcBef>
              <a:spcAft>
                <a:spcPts val="0"/>
              </a:spcAft>
              <a:buNone/>
              <a:defRPr sz="1050">
                <a:solidFill>
                  <a:schemeClr val="tx1"/>
                </a:solidFill>
              </a:defRPr>
            </a:lvl9pPr>
          </a:lstStyle>
          <a:p>
            <a:r>
              <a:rPr lang="nl-NL"/>
              <a:t>[</a:t>
            </a:r>
            <a:r>
              <a:rPr lang="nl-NL" err="1"/>
              <a:t>Firstname</a:t>
            </a:r>
            <a:r>
              <a:rPr lang="nl-NL"/>
              <a:t> </a:t>
            </a:r>
            <a:r>
              <a:rPr lang="nl-NL" err="1"/>
              <a:t>Lastname</a:t>
            </a:r>
            <a:r>
              <a:rPr lang="nl-NL"/>
              <a:t>]</a:t>
            </a:r>
          </a:p>
          <a:p>
            <a:pPr lvl="1"/>
            <a:r>
              <a:rPr lang="nl-NL"/>
              <a:t>[</a:t>
            </a:r>
            <a:r>
              <a:rPr lang="nl-NL" err="1"/>
              <a:t>Title</a:t>
            </a:r>
            <a:r>
              <a:rPr lang="nl-NL"/>
              <a:t>, Company]</a:t>
            </a:r>
          </a:p>
        </p:txBody>
      </p:sp>
      <p:sp>
        <p:nvSpPr>
          <p:cNvPr id="16" name="Section Footer">
            <a:extLst>
              <a:ext uri="{FF2B5EF4-FFF2-40B4-BE49-F238E27FC236}">
                <a16:creationId xmlns:a16="http://schemas.microsoft.com/office/drawing/2014/main" id="{FCADC967-5ED5-4F5E-8542-6244D03C5C8A}"/>
              </a:ext>
            </a:extLst>
          </p:cNvPr>
          <p:cNvSpPr txBox="1"/>
          <p:nvPr userDrawn="1">
            <p:custDataLst>
              <p:tags r:id="rId4"/>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20" name="Strategy&amp;">
            <a:extLst>
              <a:ext uri="{FF2B5EF4-FFF2-40B4-BE49-F238E27FC236}">
                <a16:creationId xmlns:a16="http://schemas.microsoft.com/office/drawing/2014/main" id="{5DCC2755-9126-4746-A46A-64D22A71826E}"/>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25" name="Report Date">
            <a:extLst>
              <a:ext uri="{FF2B5EF4-FFF2-40B4-BE49-F238E27FC236}">
                <a16:creationId xmlns:a16="http://schemas.microsoft.com/office/drawing/2014/main" id="{2F8AA2E7-5ABF-47D8-BC00-02AEC37D9262}"/>
              </a:ext>
            </a:extLst>
          </p:cNvPr>
          <p:cNvSpPr txBox="1"/>
          <p:nvPr userDrawn="1">
            <p:custDataLst>
              <p:tags r:id="rId5"/>
            </p:custDataLst>
          </p:nvPr>
        </p:nvSpPr>
        <p:spPr>
          <a:xfrm>
            <a:off x="8386746" y="4782553"/>
            <a:ext cx="4119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bg1"/>
                </a:solidFill>
                <a:latin typeface="+mn-lt"/>
              </a:rPr>
              <a:t>22 July 2020</a:t>
            </a:r>
          </a:p>
        </p:txBody>
      </p:sp>
      <p:sp>
        <p:nvSpPr>
          <p:cNvPr id="28" name="Page Number">
            <a:extLst>
              <a:ext uri="{FF2B5EF4-FFF2-40B4-BE49-F238E27FC236}">
                <a16:creationId xmlns:a16="http://schemas.microsoft.com/office/drawing/2014/main" id="{1DEC984D-1769-4C93-B3D0-E3438A5E1A57}"/>
              </a:ext>
            </a:extLst>
          </p:cNvPr>
          <p:cNvSpPr txBox="1"/>
          <p:nvPr userDrawn="1">
            <p:custDataLst>
              <p:tags r:id="rId6"/>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bg1"/>
              </a:solidFill>
            </a:endParaRPr>
          </a:p>
        </p:txBody>
      </p:sp>
    </p:spTree>
    <p:extLst>
      <p:ext uri="{BB962C8B-B14F-4D97-AF65-F5344CB8AC3E}">
        <p14:creationId xmlns:p14="http://schemas.microsoft.com/office/powerpoint/2010/main" val="249549014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hasCustomPrompt="1"/>
          </p:nvPr>
        </p:nvSpPr>
        <p:spPr>
          <a:xfrm>
            <a:off x="720001" y="576000"/>
            <a:ext cx="7703997" cy="864000"/>
          </a:xfrm>
        </p:spPr>
        <p:txBody>
          <a:bodyPr/>
          <a:lstStyle/>
          <a:p>
            <a:r>
              <a:rPr lang="nl-NL"/>
              <a:t>Klik om stijl te bewerken</a:t>
            </a:r>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hasCustomPrompt="1"/>
          </p:nvPr>
        </p:nvSpPr>
        <p:spPr>
          <a:xfrm>
            <a:off x="720000" y="1836000"/>
            <a:ext cx="2448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hasCustomPrompt="1"/>
          </p:nvPr>
        </p:nvSpPr>
        <p:spPr>
          <a:xfrm>
            <a:off x="5975998" y="1836000"/>
            <a:ext cx="2448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hasCustomPrompt="1"/>
          </p:nvPr>
        </p:nvSpPr>
        <p:spPr>
          <a:xfrm>
            <a:off x="3347999" y="1836000"/>
            <a:ext cx="2448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3347999"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5975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Tree>
    <p:extLst>
      <p:ext uri="{BB962C8B-B14F-4D97-AF65-F5344CB8AC3E}">
        <p14:creationId xmlns:p14="http://schemas.microsoft.com/office/powerpoint/2010/main" val="59325164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 Black">
    <p:bg>
      <p:bgPr>
        <a:solidFill>
          <a:schemeClr val="tx1"/>
        </a:solidFill>
        <a:effectLst/>
      </p:bgPr>
    </p:bg>
    <p:spTree>
      <p:nvGrpSpPr>
        <p:cNvPr id="1" name=""/>
        <p:cNvGrpSpPr/>
        <p:nvPr/>
      </p:nvGrpSpPr>
      <p:grpSpPr>
        <a:xfrm>
          <a:off x="0" y="0"/>
          <a:ext cx="0" cy="0"/>
          <a:chOff x="0" y="0"/>
          <a:chExt cx="0" cy="0"/>
        </a:xfrm>
      </p:grpSpPr>
      <p:sp>
        <p:nvSpPr>
          <p:cNvPr id="14" name="Picture Placeholder 1">
            <a:extLst>
              <a:ext uri="{FF2B5EF4-FFF2-40B4-BE49-F238E27FC236}">
                <a16:creationId xmlns:a16="http://schemas.microsoft.com/office/drawing/2014/main" id="{B8049B6D-A8AF-45A4-A8C0-943F2022060A}"/>
              </a:ext>
            </a:extLst>
          </p:cNvPr>
          <p:cNvSpPr>
            <a:spLocks noGrp="1"/>
          </p:cNvSpPr>
          <p:nvPr>
            <p:ph type="pic" sz="quarter" idx="22"/>
            <p:custDataLst>
              <p:tags r:id="rId1"/>
            </p:custDataLst>
          </p:nvPr>
        </p:nvSpPr>
        <p:spPr>
          <a:xfrm>
            <a:off x="4572000" y="0"/>
            <a:ext cx="4572000" cy="5143500"/>
          </a:xfrm>
          <a:solidFill>
            <a:srgbClr val="DEDEDE"/>
          </a:solid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19" name="Slide Tags" hidden="1"/>
          <p:cNvSpPr txBox="1"/>
          <p:nvPr userDrawn="1">
            <p:custDataLst>
              <p:tags r:id="rId2"/>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3"/>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28" name="Picture Filter">
            <a:extLst>
              <a:ext uri="{FF2B5EF4-FFF2-40B4-BE49-F238E27FC236}">
                <a16:creationId xmlns:a16="http://schemas.microsoft.com/office/drawing/2014/main" id="{5B2EC58F-EBCE-490E-A36F-203F050E01FE}"/>
              </a:ext>
            </a:extLst>
          </p:cNvPr>
          <p:cNvSpPr>
            <a:spLocks noGrp="1"/>
          </p:cNvSpPr>
          <p:nvPr>
            <p:ph type="body" sz="quarter" idx="27" hasCustomPrompt="1"/>
          </p:nvPr>
        </p:nvSpPr>
        <p:spPr>
          <a:xfrm>
            <a:off x="4572000" y="0"/>
            <a:ext cx="4572000" cy="5143500"/>
          </a:xfrm>
          <a:prstGeom prst="rect">
            <a:avLst/>
          </a:prstGeom>
          <a:solidFill>
            <a:srgbClr val="000000">
              <a:alpha val="40000"/>
            </a:srgbClr>
          </a:solidFill>
          <a:ln>
            <a:noFill/>
          </a:ln>
        </p:spPr>
        <p:style>
          <a:lnRef idx="0">
            <a:schemeClr val="accent1"/>
          </a:lnRef>
          <a:fillRef idx="1">
            <a:schemeClr val="accent1"/>
          </a:fillRef>
          <a:effectRef idx="0">
            <a:schemeClr val="dk1"/>
          </a:effectRef>
          <a:fontRef idx="minor">
            <a:schemeClr val="lt1"/>
          </a:fontRef>
        </p:style>
        <p:txBody>
          <a:bodyPr vert="horz" lIns="0" tIns="0" rIns="0" bIns="0" numCol="1" rtlCol="0" anchor="ctr">
            <a:noAutofit/>
          </a:bodyPr>
          <a:lstStyle>
            <a:lvl1pPr marL="0" indent="0">
              <a:buNone/>
              <a:defRPr lang="en-GB" dirty="0">
                <a:solidFill>
                  <a:schemeClr val="lt1"/>
                </a:solidFill>
              </a:defRPr>
            </a:lvl1pPr>
          </a:lstStyle>
          <a:p>
            <a:pPr lvl="0" algn="ctr" defTabSz="685720"/>
            <a:r>
              <a:rPr lang="nl-NL"/>
              <a:t> </a:t>
            </a:r>
          </a:p>
        </p:txBody>
      </p:sp>
      <p:sp>
        <p:nvSpPr>
          <p:cNvPr id="25" name="Footer Text">
            <a:extLst>
              <a:ext uri="{FF2B5EF4-FFF2-40B4-BE49-F238E27FC236}">
                <a16:creationId xmlns:a16="http://schemas.microsoft.com/office/drawing/2014/main" id="{8242E702-6A7F-418E-9CE1-FDECC068B5D4}"/>
              </a:ext>
            </a:extLst>
          </p:cNvPr>
          <p:cNvSpPr>
            <a:spLocks noGrp="1"/>
          </p:cNvSpPr>
          <p:nvPr>
            <p:ph type="body" sz="quarter" idx="29" hasCustomPrompt="1"/>
          </p:nvPr>
        </p:nvSpPr>
        <p:spPr>
          <a:xfrm>
            <a:off x="1943100" y="4766310"/>
            <a:ext cx="2489454" cy="205740"/>
          </a:xfrm>
        </p:spPr>
        <p:txBody>
          <a:bodyPr anchor="b">
            <a:noAutofit/>
          </a:bodyPr>
          <a:lstStyle>
            <a:lvl1pPr marL="0" indent="0">
              <a:buNone/>
              <a:defRPr sz="563">
                <a:solidFill>
                  <a:schemeClr val="bg1"/>
                </a:solidFill>
              </a:defRPr>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15" name="Quote">
            <a:extLst>
              <a:ext uri="{FF2B5EF4-FFF2-40B4-BE49-F238E27FC236}">
                <a16:creationId xmlns:a16="http://schemas.microsoft.com/office/drawing/2014/main" id="{47D8C14C-BE43-4C7C-B533-430EFCB2B831}"/>
              </a:ext>
            </a:extLst>
          </p:cNvPr>
          <p:cNvSpPr>
            <a:spLocks noChangeAspect="1" noEditPoints="1"/>
          </p:cNvSpPr>
          <p:nvPr userDrawn="1"/>
        </p:nvSpPr>
        <p:spPr bwMode="black">
          <a:xfrm>
            <a:off x="332185" y="283369"/>
            <a:ext cx="429289" cy="342900"/>
          </a:xfrm>
          <a:custGeom>
            <a:avLst/>
            <a:gdLst>
              <a:gd name="T0" fmla="*/ 515 w 515"/>
              <a:gd name="T1" fmla="*/ 46 h 418"/>
              <a:gd name="T2" fmla="*/ 515 w 515"/>
              <a:gd name="T3" fmla="*/ 46 h 418"/>
              <a:gd name="T4" fmla="*/ 456 w 515"/>
              <a:gd name="T5" fmla="*/ 82 h 418"/>
              <a:gd name="T6" fmla="*/ 411 w 515"/>
              <a:gd name="T7" fmla="*/ 121 h 418"/>
              <a:gd name="T8" fmla="*/ 377 w 515"/>
              <a:gd name="T9" fmla="*/ 170 h 418"/>
              <a:gd name="T10" fmla="*/ 361 w 515"/>
              <a:gd name="T11" fmla="*/ 236 h 418"/>
              <a:gd name="T12" fmla="*/ 398 w 515"/>
              <a:gd name="T13" fmla="*/ 236 h 418"/>
              <a:gd name="T14" fmla="*/ 474 w 515"/>
              <a:gd name="T15" fmla="*/ 259 h 418"/>
              <a:gd name="T16" fmla="*/ 501 w 515"/>
              <a:gd name="T17" fmla="*/ 328 h 418"/>
              <a:gd name="T18" fmla="*/ 477 w 515"/>
              <a:gd name="T19" fmla="*/ 389 h 418"/>
              <a:gd name="T20" fmla="*/ 410 w 515"/>
              <a:gd name="T21" fmla="*/ 418 h 418"/>
              <a:gd name="T22" fmla="*/ 315 w 515"/>
              <a:gd name="T23" fmla="*/ 374 h 418"/>
              <a:gd name="T24" fmla="*/ 286 w 515"/>
              <a:gd name="T25" fmla="*/ 259 h 418"/>
              <a:gd name="T26" fmla="*/ 308 w 515"/>
              <a:gd name="T27" fmla="*/ 168 h 418"/>
              <a:gd name="T28" fmla="*/ 360 w 515"/>
              <a:gd name="T29" fmla="*/ 94 h 418"/>
              <a:gd name="T30" fmla="*/ 428 w 515"/>
              <a:gd name="T31" fmla="*/ 37 h 418"/>
              <a:gd name="T32" fmla="*/ 487 w 515"/>
              <a:gd name="T33" fmla="*/ 0 h 418"/>
              <a:gd name="T34" fmla="*/ 515 w 515"/>
              <a:gd name="T35" fmla="*/ 46 h 418"/>
              <a:gd name="T36" fmla="*/ 229 w 515"/>
              <a:gd name="T37" fmla="*/ 46 h 418"/>
              <a:gd name="T38" fmla="*/ 229 w 515"/>
              <a:gd name="T39" fmla="*/ 46 h 418"/>
              <a:gd name="T40" fmla="*/ 170 w 515"/>
              <a:gd name="T41" fmla="*/ 82 h 418"/>
              <a:gd name="T42" fmla="*/ 124 w 515"/>
              <a:gd name="T43" fmla="*/ 121 h 418"/>
              <a:gd name="T44" fmla="*/ 91 w 515"/>
              <a:gd name="T45" fmla="*/ 170 h 418"/>
              <a:gd name="T46" fmla="*/ 75 w 515"/>
              <a:gd name="T47" fmla="*/ 236 h 418"/>
              <a:gd name="T48" fmla="*/ 112 w 515"/>
              <a:gd name="T49" fmla="*/ 236 h 418"/>
              <a:gd name="T50" fmla="*/ 187 w 515"/>
              <a:gd name="T51" fmla="*/ 259 h 418"/>
              <a:gd name="T52" fmla="*/ 215 w 515"/>
              <a:gd name="T53" fmla="*/ 328 h 418"/>
              <a:gd name="T54" fmla="*/ 190 w 515"/>
              <a:gd name="T55" fmla="*/ 389 h 418"/>
              <a:gd name="T56" fmla="*/ 123 w 515"/>
              <a:gd name="T57" fmla="*/ 418 h 418"/>
              <a:gd name="T58" fmla="*/ 28 w 515"/>
              <a:gd name="T59" fmla="*/ 374 h 418"/>
              <a:gd name="T60" fmla="*/ 0 w 515"/>
              <a:gd name="T61" fmla="*/ 259 h 418"/>
              <a:gd name="T62" fmla="*/ 21 w 515"/>
              <a:gd name="T63" fmla="*/ 168 h 418"/>
              <a:gd name="T64" fmla="*/ 74 w 515"/>
              <a:gd name="T65" fmla="*/ 94 h 418"/>
              <a:gd name="T66" fmla="*/ 141 w 515"/>
              <a:gd name="T67" fmla="*/ 37 h 418"/>
              <a:gd name="T68" fmla="*/ 201 w 515"/>
              <a:gd name="T69" fmla="*/ 0 h 418"/>
              <a:gd name="T70" fmla="*/ 229 w 515"/>
              <a:gd name="T71" fmla="*/ 4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5" h="418">
                <a:moveTo>
                  <a:pt x="515" y="46"/>
                </a:moveTo>
                <a:lnTo>
                  <a:pt x="515" y="46"/>
                </a:lnTo>
                <a:cubicBezTo>
                  <a:pt x="491" y="60"/>
                  <a:pt x="471" y="72"/>
                  <a:pt x="456" y="82"/>
                </a:cubicBezTo>
                <a:cubicBezTo>
                  <a:pt x="441" y="92"/>
                  <a:pt x="426" y="105"/>
                  <a:pt x="411" y="121"/>
                </a:cubicBezTo>
                <a:cubicBezTo>
                  <a:pt x="396" y="137"/>
                  <a:pt x="384" y="154"/>
                  <a:pt x="377" y="170"/>
                </a:cubicBezTo>
                <a:cubicBezTo>
                  <a:pt x="369" y="187"/>
                  <a:pt x="364" y="209"/>
                  <a:pt x="361" y="236"/>
                </a:cubicBezTo>
                <a:lnTo>
                  <a:pt x="398" y="236"/>
                </a:lnTo>
                <a:cubicBezTo>
                  <a:pt x="430" y="236"/>
                  <a:pt x="455" y="243"/>
                  <a:pt x="474" y="259"/>
                </a:cubicBezTo>
                <a:cubicBezTo>
                  <a:pt x="492" y="275"/>
                  <a:pt x="501" y="298"/>
                  <a:pt x="501" y="328"/>
                </a:cubicBezTo>
                <a:cubicBezTo>
                  <a:pt x="501" y="350"/>
                  <a:pt x="493" y="370"/>
                  <a:pt x="477" y="389"/>
                </a:cubicBezTo>
                <a:cubicBezTo>
                  <a:pt x="460" y="408"/>
                  <a:pt x="438" y="418"/>
                  <a:pt x="410" y="418"/>
                </a:cubicBezTo>
                <a:cubicBezTo>
                  <a:pt x="365" y="418"/>
                  <a:pt x="334" y="403"/>
                  <a:pt x="315" y="374"/>
                </a:cubicBezTo>
                <a:cubicBezTo>
                  <a:pt x="295" y="345"/>
                  <a:pt x="286" y="306"/>
                  <a:pt x="286" y="259"/>
                </a:cubicBezTo>
                <a:cubicBezTo>
                  <a:pt x="286" y="226"/>
                  <a:pt x="293" y="195"/>
                  <a:pt x="308" y="168"/>
                </a:cubicBezTo>
                <a:cubicBezTo>
                  <a:pt x="322" y="140"/>
                  <a:pt x="340" y="115"/>
                  <a:pt x="360" y="94"/>
                </a:cubicBezTo>
                <a:cubicBezTo>
                  <a:pt x="381" y="72"/>
                  <a:pt x="404" y="53"/>
                  <a:pt x="428" y="37"/>
                </a:cubicBezTo>
                <a:cubicBezTo>
                  <a:pt x="451" y="22"/>
                  <a:pt x="471" y="9"/>
                  <a:pt x="487" y="0"/>
                </a:cubicBezTo>
                <a:lnTo>
                  <a:pt x="515" y="46"/>
                </a:lnTo>
                <a:close/>
                <a:moveTo>
                  <a:pt x="229" y="46"/>
                </a:moveTo>
                <a:lnTo>
                  <a:pt x="229" y="46"/>
                </a:lnTo>
                <a:cubicBezTo>
                  <a:pt x="204" y="60"/>
                  <a:pt x="185" y="72"/>
                  <a:pt x="170" y="82"/>
                </a:cubicBezTo>
                <a:cubicBezTo>
                  <a:pt x="155" y="92"/>
                  <a:pt x="140" y="105"/>
                  <a:pt x="124" y="121"/>
                </a:cubicBezTo>
                <a:cubicBezTo>
                  <a:pt x="110" y="137"/>
                  <a:pt x="99" y="153"/>
                  <a:pt x="91" y="170"/>
                </a:cubicBezTo>
                <a:cubicBezTo>
                  <a:pt x="83" y="187"/>
                  <a:pt x="78" y="209"/>
                  <a:pt x="75" y="236"/>
                </a:cubicBezTo>
                <a:lnTo>
                  <a:pt x="112" y="236"/>
                </a:lnTo>
                <a:cubicBezTo>
                  <a:pt x="144" y="236"/>
                  <a:pt x="169" y="243"/>
                  <a:pt x="187" y="259"/>
                </a:cubicBezTo>
                <a:cubicBezTo>
                  <a:pt x="206" y="275"/>
                  <a:pt x="215" y="298"/>
                  <a:pt x="215" y="328"/>
                </a:cubicBezTo>
                <a:cubicBezTo>
                  <a:pt x="215" y="350"/>
                  <a:pt x="207" y="370"/>
                  <a:pt x="190" y="389"/>
                </a:cubicBezTo>
                <a:cubicBezTo>
                  <a:pt x="174" y="408"/>
                  <a:pt x="152" y="418"/>
                  <a:pt x="123" y="418"/>
                </a:cubicBezTo>
                <a:cubicBezTo>
                  <a:pt x="79" y="418"/>
                  <a:pt x="47" y="403"/>
                  <a:pt x="28" y="374"/>
                </a:cubicBezTo>
                <a:cubicBezTo>
                  <a:pt x="9" y="345"/>
                  <a:pt x="0" y="306"/>
                  <a:pt x="0" y="259"/>
                </a:cubicBezTo>
                <a:cubicBezTo>
                  <a:pt x="0" y="226"/>
                  <a:pt x="7" y="195"/>
                  <a:pt x="21" y="168"/>
                </a:cubicBezTo>
                <a:cubicBezTo>
                  <a:pt x="36" y="140"/>
                  <a:pt x="53" y="115"/>
                  <a:pt x="74" y="94"/>
                </a:cubicBezTo>
                <a:cubicBezTo>
                  <a:pt x="95" y="72"/>
                  <a:pt x="117" y="53"/>
                  <a:pt x="141" y="37"/>
                </a:cubicBezTo>
                <a:cubicBezTo>
                  <a:pt x="165" y="22"/>
                  <a:pt x="185" y="9"/>
                  <a:pt x="201" y="0"/>
                </a:cubicBezTo>
                <a:lnTo>
                  <a:pt x="229" y="46"/>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a:ln>
                <a:noFill/>
              </a:ln>
              <a:solidFill>
                <a:schemeClr val="bg1"/>
              </a:solidFill>
              <a:effectLst/>
              <a:uLnTx/>
              <a:uFillTx/>
              <a:latin typeface="Arial"/>
            </a:endParaRPr>
          </a:p>
        </p:txBody>
      </p:sp>
      <p:sp>
        <p:nvSpPr>
          <p:cNvPr id="18" name="Bar">
            <a:extLst>
              <a:ext uri="{FF2B5EF4-FFF2-40B4-BE49-F238E27FC236}">
                <a16:creationId xmlns:a16="http://schemas.microsoft.com/office/drawing/2014/main" id="{E3C59A04-1F87-474E-B3A7-9D9E11677235}"/>
              </a:ext>
            </a:extLst>
          </p:cNvPr>
          <p:cNvSpPr/>
          <p:nvPr userDrawn="1"/>
        </p:nvSpPr>
        <p:spPr bwMode="hidden">
          <a:xfrm>
            <a:off x="332184" y="3909060"/>
            <a:ext cx="4105276" cy="6858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3" name="Text Placeholder 2">
            <a:extLst>
              <a:ext uri="{FF2B5EF4-FFF2-40B4-BE49-F238E27FC236}">
                <a16:creationId xmlns:a16="http://schemas.microsoft.com/office/drawing/2014/main" id="{DF689E1F-91F7-4A4F-8A63-2D65F767CDA8}"/>
              </a:ext>
            </a:extLst>
          </p:cNvPr>
          <p:cNvSpPr>
            <a:spLocks noGrp="1"/>
          </p:cNvSpPr>
          <p:nvPr>
            <p:ph type="body" sz="quarter" idx="30" hasCustomPrompt="1"/>
          </p:nvPr>
        </p:nvSpPr>
        <p:spPr>
          <a:xfrm>
            <a:off x="332186" y="857250"/>
            <a:ext cx="4105275" cy="2914650"/>
          </a:xfrm>
        </p:spPr>
        <p:txBody>
          <a:bodyPr>
            <a:normAutofit/>
          </a:bodyPr>
          <a:lstStyle>
            <a:lvl1pPr marL="0" indent="0">
              <a:lnSpc>
                <a:spcPct val="85000"/>
              </a:lnSpc>
              <a:buNone/>
              <a:defRPr sz="2700">
                <a:solidFill>
                  <a:schemeClr val="bg1"/>
                </a:solidFill>
                <a:latin typeface="+mj-lt"/>
              </a:defRPr>
            </a:lvl1pPr>
            <a:lvl5pPr>
              <a:defRPr/>
            </a:lvl5pPr>
          </a:lstStyle>
          <a:p>
            <a:pPr lvl="0"/>
            <a:r>
              <a:rPr lang="nl-NL"/>
              <a:t>[Quote]”</a:t>
            </a:r>
          </a:p>
        </p:txBody>
      </p:sp>
      <p:sp>
        <p:nvSpPr>
          <p:cNvPr id="26" name="Subtitle">
            <a:extLst>
              <a:ext uri="{FF2B5EF4-FFF2-40B4-BE49-F238E27FC236}">
                <a16:creationId xmlns:a16="http://schemas.microsoft.com/office/drawing/2014/main" id="{6D64C694-093C-4C04-8E7F-91B7BFD3B01C}"/>
              </a:ext>
            </a:extLst>
          </p:cNvPr>
          <p:cNvSpPr>
            <a:spLocks noGrp="1"/>
          </p:cNvSpPr>
          <p:nvPr>
            <p:ph type="subTitle" idx="1" hasCustomPrompt="1"/>
          </p:nvPr>
        </p:nvSpPr>
        <p:spPr>
          <a:xfrm>
            <a:off x="332185" y="4114800"/>
            <a:ext cx="4105275" cy="547688"/>
          </a:xfrm>
        </p:spPr>
        <p:txBody>
          <a:bodyPr/>
          <a:lstStyle>
            <a:lvl1pPr marL="0" indent="0" algn="l">
              <a:lnSpc>
                <a:spcPct val="100000"/>
              </a:lnSpc>
              <a:spcBef>
                <a:spcPts val="0"/>
              </a:spcBef>
              <a:spcAft>
                <a:spcPts val="0"/>
              </a:spcAft>
              <a:buNone/>
              <a:defRPr sz="1050" b="1">
                <a:solidFill>
                  <a:schemeClr val="bg1"/>
                </a:solidFill>
              </a:defRPr>
            </a:lvl1pPr>
            <a:lvl2pPr marL="0" indent="0" algn="l">
              <a:lnSpc>
                <a:spcPct val="100000"/>
              </a:lnSpc>
              <a:spcBef>
                <a:spcPts val="0"/>
              </a:spcBef>
              <a:spcAft>
                <a:spcPts val="0"/>
              </a:spcAft>
              <a:buNone/>
              <a:defRPr sz="1050">
                <a:solidFill>
                  <a:schemeClr val="bg1"/>
                </a:solidFill>
              </a:defRPr>
            </a:lvl2pPr>
            <a:lvl3pPr marL="0" indent="0" algn="l">
              <a:lnSpc>
                <a:spcPct val="100000"/>
              </a:lnSpc>
              <a:spcBef>
                <a:spcPts val="0"/>
              </a:spcBef>
              <a:spcAft>
                <a:spcPts val="0"/>
              </a:spcAft>
              <a:buNone/>
              <a:defRPr sz="1050">
                <a:solidFill>
                  <a:schemeClr val="tx1"/>
                </a:solidFill>
              </a:defRPr>
            </a:lvl3pPr>
            <a:lvl4pPr marL="0" indent="0" algn="l">
              <a:lnSpc>
                <a:spcPct val="100000"/>
              </a:lnSpc>
              <a:spcBef>
                <a:spcPts val="0"/>
              </a:spcBef>
              <a:spcAft>
                <a:spcPts val="0"/>
              </a:spcAft>
              <a:buNone/>
              <a:defRPr sz="1050">
                <a:solidFill>
                  <a:schemeClr val="tx1"/>
                </a:solidFill>
              </a:defRPr>
            </a:lvl4pPr>
            <a:lvl5pPr marL="0" indent="0" algn="l">
              <a:lnSpc>
                <a:spcPct val="100000"/>
              </a:lnSpc>
              <a:spcBef>
                <a:spcPts val="0"/>
              </a:spcBef>
              <a:spcAft>
                <a:spcPts val="0"/>
              </a:spcAft>
              <a:buNone/>
              <a:defRPr sz="1050">
                <a:solidFill>
                  <a:schemeClr val="tx1"/>
                </a:solidFill>
              </a:defRPr>
            </a:lvl5pPr>
            <a:lvl6pPr marL="0" indent="0" algn="l">
              <a:lnSpc>
                <a:spcPct val="100000"/>
              </a:lnSpc>
              <a:spcBef>
                <a:spcPts val="0"/>
              </a:spcBef>
              <a:spcAft>
                <a:spcPts val="0"/>
              </a:spcAft>
              <a:buNone/>
              <a:defRPr sz="1050">
                <a:solidFill>
                  <a:schemeClr val="tx1"/>
                </a:solidFill>
              </a:defRPr>
            </a:lvl6pPr>
            <a:lvl7pPr marL="0" indent="0" algn="l">
              <a:lnSpc>
                <a:spcPct val="100000"/>
              </a:lnSpc>
              <a:spcBef>
                <a:spcPts val="0"/>
              </a:spcBef>
              <a:spcAft>
                <a:spcPts val="0"/>
              </a:spcAft>
              <a:buNone/>
              <a:defRPr sz="1050">
                <a:solidFill>
                  <a:schemeClr val="tx1"/>
                </a:solidFill>
              </a:defRPr>
            </a:lvl7pPr>
            <a:lvl8pPr marL="0" indent="0" algn="l">
              <a:lnSpc>
                <a:spcPct val="100000"/>
              </a:lnSpc>
              <a:spcBef>
                <a:spcPts val="0"/>
              </a:spcBef>
              <a:spcAft>
                <a:spcPts val="0"/>
              </a:spcAft>
              <a:buNone/>
              <a:defRPr sz="1050">
                <a:solidFill>
                  <a:schemeClr val="tx1"/>
                </a:solidFill>
              </a:defRPr>
            </a:lvl8pPr>
            <a:lvl9pPr marL="0" indent="0" algn="l">
              <a:lnSpc>
                <a:spcPct val="100000"/>
              </a:lnSpc>
              <a:spcBef>
                <a:spcPts val="0"/>
              </a:spcBef>
              <a:spcAft>
                <a:spcPts val="0"/>
              </a:spcAft>
              <a:buNone/>
              <a:defRPr sz="1050">
                <a:solidFill>
                  <a:schemeClr val="tx1"/>
                </a:solidFill>
              </a:defRPr>
            </a:lvl9pPr>
          </a:lstStyle>
          <a:p>
            <a:r>
              <a:rPr lang="nl-NL"/>
              <a:t>[</a:t>
            </a:r>
            <a:r>
              <a:rPr lang="nl-NL" err="1"/>
              <a:t>Firstname</a:t>
            </a:r>
            <a:r>
              <a:rPr lang="nl-NL"/>
              <a:t> </a:t>
            </a:r>
            <a:r>
              <a:rPr lang="nl-NL" err="1"/>
              <a:t>Lastname</a:t>
            </a:r>
            <a:r>
              <a:rPr lang="nl-NL"/>
              <a:t>]</a:t>
            </a:r>
          </a:p>
          <a:p>
            <a:pPr lvl="1"/>
            <a:r>
              <a:rPr lang="nl-NL"/>
              <a:t>[</a:t>
            </a:r>
            <a:r>
              <a:rPr lang="nl-NL" err="1"/>
              <a:t>Title</a:t>
            </a:r>
            <a:r>
              <a:rPr lang="nl-NL"/>
              <a:t>, Company]</a:t>
            </a:r>
          </a:p>
        </p:txBody>
      </p:sp>
      <p:sp>
        <p:nvSpPr>
          <p:cNvPr id="16" name="Section Footer">
            <a:extLst>
              <a:ext uri="{FF2B5EF4-FFF2-40B4-BE49-F238E27FC236}">
                <a16:creationId xmlns:a16="http://schemas.microsoft.com/office/drawing/2014/main" id="{B7DFCEBA-0130-4AE4-BF77-24A956075B88}"/>
              </a:ext>
            </a:extLst>
          </p:cNvPr>
          <p:cNvSpPr txBox="1"/>
          <p:nvPr userDrawn="1">
            <p:custDataLst>
              <p:tags r:id="rId4"/>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bg1"/>
              </a:solidFill>
            </a:endParaRPr>
          </a:p>
        </p:txBody>
      </p:sp>
      <p:sp>
        <p:nvSpPr>
          <p:cNvPr id="22" name="Strategy&amp;">
            <a:extLst>
              <a:ext uri="{FF2B5EF4-FFF2-40B4-BE49-F238E27FC236}">
                <a16:creationId xmlns:a16="http://schemas.microsoft.com/office/drawing/2014/main" id="{D898B44C-CC66-44B6-8382-5234194DFD6B}"/>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bg1"/>
                </a:solidFill>
                <a:latin typeface="+mn-lt"/>
                <a:cs typeface="Arial" pitchFamily="34" charset="0"/>
              </a:rPr>
              <a:t>Strategy&amp;</a:t>
            </a:r>
          </a:p>
        </p:txBody>
      </p:sp>
      <p:sp>
        <p:nvSpPr>
          <p:cNvPr id="27" name="Report Date">
            <a:extLst>
              <a:ext uri="{FF2B5EF4-FFF2-40B4-BE49-F238E27FC236}">
                <a16:creationId xmlns:a16="http://schemas.microsoft.com/office/drawing/2014/main" id="{C6ADB9F2-7AFF-44B1-95E9-D57C10CE3B54}"/>
              </a:ext>
            </a:extLst>
          </p:cNvPr>
          <p:cNvSpPr txBox="1"/>
          <p:nvPr userDrawn="1">
            <p:custDataLst>
              <p:tags r:id="rId5"/>
            </p:custDataLst>
          </p:nvPr>
        </p:nvSpPr>
        <p:spPr>
          <a:xfrm>
            <a:off x="8386746" y="4782553"/>
            <a:ext cx="4119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bg1"/>
                </a:solidFill>
                <a:latin typeface="+mn-lt"/>
              </a:rPr>
              <a:t>22 July 2020</a:t>
            </a:r>
          </a:p>
        </p:txBody>
      </p:sp>
      <p:sp>
        <p:nvSpPr>
          <p:cNvPr id="31" name="Page Number">
            <a:extLst>
              <a:ext uri="{FF2B5EF4-FFF2-40B4-BE49-F238E27FC236}">
                <a16:creationId xmlns:a16="http://schemas.microsoft.com/office/drawing/2014/main" id="{54E3F97A-39E2-441B-B011-11CF2B4F89E4}"/>
              </a:ext>
            </a:extLst>
          </p:cNvPr>
          <p:cNvSpPr txBox="1"/>
          <p:nvPr userDrawn="1">
            <p:custDataLst>
              <p:tags r:id="rId6"/>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bg1"/>
              </a:solidFill>
            </a:endParaRPr>
          </a:p>
        </p:txBody>
      </p:sp>
    </p:spTree>
    <p:extLst>
      <p:ext uri="{BB962C8B-B14F-4D97-AF65-F5344CB8AC3E}">
        <p14:creationId xmlns:p14="http://schemas.microsoft.com/office/powerpoint/2010/main" val="2035867583"/>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Title and Text - White">
    <p:spTree>
      <p:nvGrpSpPr>
        <p:cNvPr id="1" name=""/>
        <p:cNvGrpSpPr/>
        <p:nvPr/>
      </p:nvGrpSpPr>
      <p:grpSpPr>
        <a:xfrm>
          <a:off x="0" y="0"/>
          <a:ext cx="0" cy="0"/>
          <a:chOff x="0" y="0"/>
          <a:chExt cx="0" cy="0"/>
        </a:xfrm>
      </p:grpSpPr>
      <p:sp>
        <p:nvSpPr>
          <p:cNvPr id="12" name="Picture Placeholder 1">
            <a:extLst>
              <a:ext uri="{FF2B5EF4-FFF2-40B4-BE49-F238E27FC236}">
                <a16:creationId xmlns:a16="http://schemas.microsoft.com/office/drawing/2014/main" id="{215233FA-F650-4645-85DD-C7782F7C6DBD}"/>
              </a:ext>
            </a:extLst>
          </p:cNvPr>
          <p:cNvSpPr>
            <a:spLocks noGrp="1"/>
          </p:cNvSpPr>
          <p:nvPr>
            <p:ph type="pic" sz="quarter" idx="13"/>
            <p:custDataLst>
              <p:tags r:id="rId1"/>
            </p:custDataLst>
          </p:nvPr>
        </p:nvSpPr>
        <p:spPr bwMode="auto">
          <a:xfrm>
            <a:off x="0" y="0"/>
            <a:ext cx="9144000" cy="3017520"/>
          </a:xfrm>
          <a:solidFill>
            <a:srgbClr val="DEDEDE"/>
          </a:solid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19" name="Slide Tags" hidden="1"/>
          <p:cNvSpPr txBox="1"/>
          <p:nvPr userDrawn="1">
            <p:custDataLst>
              <p:tags r:id="rId2"/>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3"/>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17" name="Picture Filter">
            <a:extLst>
              <a:ext uri="{FF2B5EF4-FFF2-40B4-BE49-F238E27FC236}">
                <a16:creationId xmlns:a16="http://schemas.microsoft.com/office/drawing/2014/main" id="{C6C1B8FE-AD77-4FE4-AA94-D46FFAD691C0}"/>
              </a:ext>
            </a:extLst>
          </p:cNvPr>
          <p:cNvSpPr>
            <a:spLocks noGrp="1"/>
          </p:cNvSpPr>
          <p:nvPr>
            <p:ph type="body" sz="quarter" idx="28" hasCustomPrompt="1"/>
          </p:nvPr>
        </p:nvSpPr>
        <p:spPr>
          <a:xfrm>
            <a:off x="0" y="0"/>
            <a:ext cx="9144000" cy="3017520"/>
          </a:xfrm>
          <a:prstGeom prst="rect">
            <a:avLst/>
          </a:prstGeom>
          <a:solidFill>
            <a:srgbClr val="000000">
              <a:alpha val="40000"/>
            </a:srgbClr>
          </a:solidFill>
          <a:ln>
            <a:noFill/>
          </a:ln>
        </p:spPr>
        <p:style>
          <a:lnRef idx="0">
            <a:schemeClr val="accent1"/>
          </a:lnRef>
          <a:fillRef idx="1">
            <a:schemeClr val="accent1"/>
          </a:fillRef>
          <a:effectRef idx="0">
            <a:schemeClr val="dk1"/>
          </a:effectRef>
          <a:fontRef idx="minor">
            <a:schemeClr val="lt1"/>
          </a:fontRef>
        </p:style>
        <p:txBody>
          <a:bodyPr vert="horz" lIns="0" tIns="0" rIns="0" bIns="0" numCol="1" rtlCol="0" anchor="ctr">
            <a:noAutofit/>
          </a:bodyPr>
          <a:lstStyle>
            <a:lvl1pPr marL="0" indent="0">
              <a:buNone/>
              <a:defRPr lang="en-GB" dirty="0">
                <a:solidFill>
                  <a:schemeClr val="lt1"/>
                </a:solidFill>
              </a:defRPr>
            </a:lvl1pPr>
          </a:lstStyle>
          <a:p>
            <a:pPr lvl="0" algn="ctr" defTabSz="685720"/>
            <a:r>
              <a:rPr lang="nl-NL"/>
              <a:t> </a:t>
            </a:r>
          </a:p>
        </p:txBody>
      </p:sp>
      <p:sp>
        <p:nvSpPr>
          <p:cNvPr id="22" name="Footer Text">
            <a:extLst>
              <a:ext uri="{FF2B5EF4-FFF2-40B4-BE49-F238E27FC236}">
                <a16:creationId xmlns:a16="http://schemas.microsoft.com/office/drawing/2014/main" id="{C3D2807B-5E9E-49DE-9E23-CAB7734847F4}"/>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13" name="Bar">
            <a:extLst>
              <a:ext uri="{FF2B5EF4-FFF2-40B4-BE49-F238E27FC236}">
                <a16:creationId xmlns:a16="http://schemas.microsoft.com/office/drawing/2014/main" id="{5F7A4DD4-C299-4F72-AD05-2B3E126BF82E}"/>
              </a:ext>
            </a:extLst>
          </p:cNvPr>
          <p:cNvSpPr/>
          <p:nvPr userDrawn="1"/>
        </p:nvSpPr>
        <p:spPr bwMode="hidden">
          <a:xfrm>
            <a:off x="0" y="3017520"/>
            <a:ext cx="9143999" cy="6858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14" name="Title">
            <a:extLst>
              <a:ext uri="{FF2B5EF4-FFF2-40B4-BE49-F238E27FC236}">
                <a16:creationId xmlns:a16="http://schemas.microsoft.com/office/drawing/2014/main" id="{EC066047-7E43-43B9-9542-7C2DE16FA0E6}"/>
              </a:ext>
            </a:extLst>
          </p:cNvPr>
          <p:cNvSpPr>
            <a:spLocks noGrp="1"/>
          </p:cNvSpPr>
          <p:nvPr>
            <p:ph type="title" hasCustomPrompt="1"/>
          </p:nvPr>
        </p:nvSpPr>
        <p:spPr bwMode="auto">
          <a:xfrm>
            <a:off x="332186" y="3293706"/>
            <a:ext cx="4105275" cy="1370171"/>
          </a:xfrm>
        </p:spPr>
        <p:txBody>
          <a:bodyPr anchor="t" anchorCtr="0"/>
          <a:lstStyle>
            <a:lvl1pPr>
              <a:lnSpc>
                <a:spcPct val="85000"/>
              </a:lnSpc>
              <a:defRPr>
                <a:solidFill>
                  <a:schemeClr val="tx1"/>
                </a:solidFill>
              </a:defRPr>
            </a:lvl1pPr>
          </a:lstStyle>
          <a:p>
            <a:r>
              <a:rPr lang="nl-NL"/>
              <a:t>[Slide </a:t>
            </a:r>
            <a:r>
              <a:rPr lang="nl-NL" err="1"/>
              <a:t>title</a:t>
            </a:r>
            <a:r>
              <a:rPr lang="nl-NL"/>
              <a:t>]</a:t>
            </a:r>
          </a:p>
        </p:txBody>
      </p:sp>
      <p:sp>
        <p:nvSpPr>
          <p:cNvPr id="15" name="Text Placeholder 1">
            <a:extLst>
              <a:ext uri="{FF2B5EF4-FFF2-40B4-BE49-F238E27FC236}">
                <a16:creationId xmlns:a16="http://schemas.microsoft.com/office/drawing/2014/main" id="{A8B4A79E-D1C5-42CE-9EE0-FFB883385D4E}"/>
              </a:ext>
            </a:extLst>
          </p:cNvPr>
          <p:cNvSpPr>
            <a:spLocks noGrp="1"/>
          </p:cNvSpPr>
          <p:nvPr>
            <p:ph type="body" sz="quarter" idx="27" hasCustomPrompt="1"/>
          </p:nvPr>
        </p:nvSpPr>
        <p:spPr bwMode="auto">
          <a:xfrm>
            <a:off x="4706541" y="3293269"/>
            <a:ext cx="4105274" cy="1370171"/>
          </a:xfrm>
        </p:spPr>
        <p:txBody>
          <a:bodyPr>
            <a:noAutofit/>
          </a:bodyPr>
          <a:lstStyle>
            <a:lvl1pPr>
              <a:spcBef>
                <a:spcPts val="0"/>
              </a:spcBef>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vl6pPr>
              <a:defRPr sz="1050"/>
            </a:lvl6pPr>
            <a:lvl7pPr>
              <a:defRPr sz="1050"/>
            </a:lvl7pPr>
            <a:lvl8pPr>
              <a:defRPr sz="1050"/>
            </a:lvl8pPr>
            <a:lvl9pPr>
              <a:defRPr sz="1050"/>
            </a:lvl9pPr>
          </a:lstStyle>
          <a:p>
            <a:pPr lvl="0"/>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6" name="Section Footer">
            <a:extLst>
              <a:ext uri="{FF2B5EF4-FFF2-40B4-BE49-F238E27FC236}">
                <a16:creationId xmlns:a16="http://schemas.microsoft.com/office/drawing/2014/main" id="{ED4E1FA0-F062-4140-A845-D1EF7476A96F}"/>
              </a:ext>
            </a:extLst>
          </p:cNvPr>
          <p:cNvSpPr txBox="1"/>
          <p:nvPr userDrawn="1">
            <p:custDataLst>
              <p:tags r:id="rId4"/>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18" name="Strategy&amp;">
            <a:extLst>
              <a:ext uri="{FF2B5EF4-FFF2-40B4-BE49-F238E27FC236}">
                <a16:creationId xmlns:a16="http://schemas.microsoft.com/office/drawing/2014/main" id="{F7785C3B-AC6A-4164-8333-AECAD4011078}"/>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25" name="Report Date">
            <a:extLst>
              <a:ext uri="{FF2B5EF4-FFF2-40B4-BE49-F238E27FC236}">
                <a16:creationId xmlns:a16="http://schemas.microsoft.com/office/drawing/2014/main" id="{3F30EABC-247E-4BCA-B1FF-C8B13066745D}"/>
              </a:ext>
            </a:extLst>
          </p:cNvPr>
          <p:cNvSpPr txBox="1"/>
          <p:nvPr userDrawn="1">
            <p:custDataLst>
              <p:tags r:id="rId5"/>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28" name="Page Number">
            <a:extLst>
              <a:ext uri="{FF2B5EF4-FFF2-40B4-BE49-F238E27FC236}">
                <a16:creationId xmlns:a16="http://schemas.microsoft.com/office/drawing/2014/main" id="{A6F2C0D9-072A-4510-97DE-71E0A07D8A39}"/>
              </a:ext>
            </a:extLst>
          </p:cNvPr>
          <p:cNvSpPr txBox="1"/>
          <p:nvPr userDrawn="1">
            <p:custDataLst>
              <p:tags r:id="rId6"/>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Tree>
    <p:extLst>
      <p:ext uri="{BB962C8B-B14F-4D97-AF65-F5344CB8AC3E}">
        <p14:creationId xmlns:p14="http://schemas.microsoft.com/office/powerpoint/2010/main" val="1813804281"/>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Title and Text - Black">
    <p:bg>
      <p:bgPr>
        <a:solidFill>
          <a:schemeClr val="tx1"/>
        </a:solidFill>
        <a:effectLst/>
      </p:bgPr>
    </p:bg>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12" name="Picture Placeholder 1">
            <a:extLst>
              <a:ext uri="{FF2B5EF4-FFF2-40B4-BE49-F238E27FC236}">
                <a16:creationId xmlns:a16="http://schemas.microsoft.com/office/drawing/2014/main" id="{215233FA-F650-4645-85DD-C7782F7C6DBD}"/>
              </a:ext>
            </a:extLst>
          </p:cNvPr>
          <p:cNvSpPr>
            <a:spLocks noGrp="1"/>
          </p:cNvSpPr>
          <p:nvPr>
            <p:ph type="pic" sz="quarter" idx="13"/>
            <p:custDataLst>
              <p:tags r:id="rId3"/>
            </p:custDataLst>
          </p:nvPr>
        </p:nvSpPr>
        <p:spPr bwMode="auto">
          <a:xfrm>
            <a:off x="0" y="0"/>
            <a:ext cx="9144000" cy="3017520"/>
          </a:xfrm>
          <a:solidFill>
            <a:srgbClr val="DEDEDE"/>
          </a:solid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15" name="Picture Filter">
            <a:extLst>
              <a:ext uri="{FF2B5EF4-FFF2-40B4-BE49-F238E27FC236}">
                <a16:creationId xmlns:a16="http://schemas.microsoft.com/office/drawing/2014/main" id="{94577A22-4713-4130-8401-9101AB8C63DC}"/>
              </a:ext>
            </a:extLst>
          </p:cNvPr>
          <p:cNvSpPr>
            <a:spLocks noGrp="1"/>
          </p:cNvSpPr>
          <p:nvPr>
            <p:ph type="body" sz="quarter" idx="28" hasCustomPrompt="1"/>
          </p:nvPr>
        </p:nvSpPr>
        <p:spPr>
          <a:xfrm>
            <a:off x="0" y="0"/>
            <a:ext cx="9144000" cy="3017520"/>
          </a:xfrm>
          <a:prstGeom prst="rect">
            <a:avLst/>
          </a:prstGeom>
          <a:solidFill>
            <a:srgbClr val="000000">
              <a:alpha val="40000"/>
            </a:srgbClr>
          </a:solidFill>
          <a:ln>
            <a:noFill/>
          </a:ln>
        </p:spPr>
        <p:style>
          <a:lnRef idx="0">
            <a:schemeClr val="accent1"/>
          </a:lnRef>
          <a:fillRef idx="1">
            <a:schemeClr val="accent1"/>
          </a:fillRef>
          <a:effectRef idx="0">
            <a:schemeClr val="dk1"/>
          </a:effectRef>
          <a:fontRef idx="minor">
            <a:schemeClr val="lt1"/>
          </a:fontRef>
        </p:style>
        <p:txBody>
          <a:bodyPr vert="horz" lIns="0" tIns="0" rIns="0" bIns="0" numCol="1" rtlCol="0" anchor="ctr">
            <a:noAutofit/>
          </a:bodyPr>
          <a:lstStyle>
            <a:lvl1pPr marL="0" indent="0">
              <a:buNone/>
              <a:defRPr lang="en-GB" dirty="0">
                <a:solidFill>
                  <a:schemeClr val="lt1"/>
                </a:solidFill>
              </a:defRPr>
            </a:lvl1pPr>
          </a:lstStyle>
          <a:p>
            <a:pPr lvl="0" algn="ctr" defTabSz="685720"/>
            <a:r>
              <a:rPr lang="nl-NL"/>
              <a:t> </a:t>
            </a:r>
          </a:p>
        </p:txBody>
      </p:sp>
      <p:sp>
        <p:nvSpPr>
          <p:cNvPr id="26" name="Footer Text">
            <a:extLst>
              <a:ext uri="{FF2B5EF4-FFF2-40B4-BE49-F238E27FC236}">
                <a16:creationId xmlns:a16="http://schemas.microsoft.com/office/drawing/2014/main" id="{A90C5855-FB4D-4150-B660-01D31DA779D2}"/>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solidFill>
                  <a:schemeClr val="bg1"/>
                </a:solidFill>
              </a:defRPr>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13" name="Bar">
            <a:extLst>
              <a:ext uri="{FF2B5EF4-FFF2-40B4-BE49-F238E27FC236}">
                <a16:creationId xmlns:a16="http://schemas.microsoft.com/office/drawing/2014/main" id="{5F7A4DD4-C299-4F72-AD05-2B3E126BF82E}"/>
              </a:ext>
            </a:extLst>
          </p:cNvPr>
          <p:cNvSpPr/>
          <p:nvPr userDrawn="1"/>
        </p:nvSpPr>
        <p:spPr bwMode="hidden">
          <a:xfrm>
            <a:off x="0" y="3017520"/>
            <a:ext cx="9143999" cy="6858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14" name="Title">
            <a:extLst>
              <a:ext uri="{FF2B5EF4-FFF2-40B4-BE49-F238E27FC236}">
                <a16:creationId xmlns:a16="http://schemas.microsoft.com/office/drawing/2014/main" id="{EC066047-7E43-43B9-9542-7C2DE16FA0E6}"/>
              </a:ext>
            </a:extLst>
          </p:cNvPr>
          <p:cNvSpPr>
            <a:spLocks noGrp="1"/>
          </p:cNvSpPr>
          <p:nvPr>
            <p:ph type="title" hasCustomPrompt="1"/>
          </p:nvPr>
        </p:nvSpPr>
        <p:spPr bwMode="auto">
          <a:xfrm>
            <a:off x="332186" y="3293706"/>
            <a:ext cx="4105275" cy="1370171"/>
          </a:xfrm>
        </p:spPr>
        <p:txBody>
          <a:bodyPr anchor="t" anchorCtr="0"/>
          <a:lstStyle>
            <a:lvl1pPr>
              <a:lnSpc>
                <a:spcPct val="85000"/>
              </a:lnSpc>
              <a:defRPr>
                <a:solidFill>
                  <a:schemeClr val="bg1"/>
                </a:solidFill>
              </a:defRPr>
            </a:lvl1pPr>
          </a:lstStyle>
          <a:p>
            <a:r>
              <a:rPr lang="nl-NL"/>
              <a:t>[Slide </a:t>
            </a:r>
            <a:r>
              <a:rPr lang="nl-NL" err="1"/>
              <a:t>title</a:t>
            </a:r>
            <a:r>
              <a:rPr lang="nl-NL"/>
              <a:t>]</a:t>
            </a:r>
          </a:p>
        </p:txBody>
      </p:sp>
      <p:sp>
        <p:nvSpPr>
          <p:cNvPr id="18" name="Content Placeholder 1">
            <a:extLst>
              <a:ext uri="{FF2B5EF4-FFF2-40B4-BE49-F238E27FC236}">
                <a16:creationId xmlns:a16="http://schemas.microsoft.com/office/drawing/2014/main" id="{B2B9FFDD-42CE-4F11-8532-DA721194FA8D}"/>
              </a:ext>
            </a:extLst>
          </p:cNvPr>
          <p:cNvSpPr>
            <a:spLocks noGrp="1"/>
          </p:cNvSpPr>
          <p:nvPr>
            <p:ph idx="17"/>
          </p:nvPr>
        </p:nvSpPr>
        <p:spPr>
          <a:xfrm>
            <a:off x="4706541" y="3293269"/>
            <a:ext cx="4105274" cy="1370171"/>
          </a:xfrm>
        </p:spPr>
        <p:txBody>
          <a:bodyPr>
            <a:normAutofit/>
          </a:bodyPr>
          <a:lstStyle>
            <a:lvl1pPr>
              <a:spcAft>
                <a:spcPts val="225"/>
              </a:spcAft>
              <a:buClr>
                <a:schemeClr val="bg1"/>
              </a:buClr>
              <a:defRPr sz="1050">
                <a:solidFill>
                  <a:schemeClr val="bg1"/>
                </a:solidFill>
              </a:defRPr>
            </a:lvl1pPr>
            <a:lvl2pPr>
              <a:spcAft>
                <a:spcPts val="225"/>
              </a:spcAft>
              <a:buClr>
                <a:schemeClr val="bg1"/>
              </a:buClr>
              <a:defRPr sz="1050">
                <a:solidFill>
                  <a:schemeClr val="bg1"/>
                </a:solidFill>
              </a:defRPr>
            </a:lvl2pPr>
            <a:lvl3pPr>
              <a:spcAft>
                <a:spcPts val="225"/>
              </a:spcAft>
              <a:buClr>
                <a:schemeClr val="bg1"/>
              </a:buClr>
              <a:defRPr sz="1050">
                <a:solidFill>
                  <a:schemeClr val="bg1"/>
                </a:solidFill>
              </a:defRPr>
            </a:lvl3pPr>
            <a:lvl4pPr>
              <a:spcAft>
                <a:spcPts val="225"/>
              </a:spcAft>
              <a:buClr>
                <a:schemeClr val="bg1"/>
              </a:buClr>
              <a:defRPr sz="1050">
                <a:solidFill>
                  <a:schemeClr val="bg1"/>
                </a:solidFill>
              </a:defRPr>
            </a:lvl4pPr>
            <a:lvl5pPr>
              <a:spcAft>
                <a:spcPts val="225"/>
              </a:spcAft>
              <a:buClr>
                <a:schemeClr val="bg1"/>
              </a:buClr>
              <a:defRPr sz="1050">
                <a:solidFill>
                  <a:schemeClr val="bg1"/>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7" name="Section Footer">
            <a:extLst>
              <a:ext uri="{FF2B5EF4-FFF2-40B4-BE49-F238E27FC236}">
                <a16:creationId xmlns:a16="http://schemas.microsoft.com/office/drawing/2014/main" id="{5AFA2240-DC02-4A1F-A5BC-0FFE0FA39BD5}"/>
              </a:ext>
            </a:extLst>
          </p:cNvPr>
          <p:cNvSpPr txBox="1"/>
          <p:nvPr userDrawn="1">
            <p:custDataLst>
              <p:tags r:id="rId4"/>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bg1"/>
              </a:solidFill>
            </a:endParaRPr>
          </a:p>
        </p:txBody>
      </p:sp>
      <p:sp>
        <p:nvSpPr>
          <p:cNvPr id="25" name="Strategy&amp;">
            <a:extLst>
              <a:ext uri="{FF2B5EF4-FFF2-40B4-BE49-F238E27FC236}">
                <a16:creationId xmlns:a16="http://schemas.microsoft.com/office/drawing/2014/main" id="{2D6BBAE6-CE87-4C04-83EE-B4BE8B2217A1}"/>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bg1"/>
                </a:solidFill>
                <a:latin typeface="+mn-lt"/>
                <a:cs typeface="Arial" pitchFamily="34" charset="0"/>
              </a:rPr>
              <a:t>Strategy&amp;</a:t>
            </a:r>
          </a:p>
        </p:txBody>
      </p:sp>
      <p:sp>
        <p:nvSpPr>
          <p:cNvPr id="27" name="Report Date">
            <a:extLst>
              <a:ext uri="{FF2B5EF4-FFF2-40B4-BE49-F238E27FC236}">
                <a16:creationId xmlns:a16="http://schemas.microsoft.com/office/drawing/2014/main" id="{48AC2D02-C8A6-4F4E-B19D-4955CD86251E}"/>
              </a:ext>
            </a:extLst>
          </p:cNvPr>
          <p:cNvSpPr txBox="1"/>
          <p:nvPr userDrawn="1">
            <p:custDataLst>
              <p:tags r:id="rId5"/>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bg1"/>
                </a:solidFill>
                <a:latin typeface="+mn-lt"/>
              </a:rPr>
              <a:t>20 september 2023</a:t>
            </a:r>
          </a:p>
        </p:txBody>
      </p:sp>
      <p:sp>
        <p:nvSpPr>
          <p:cNvPr id="28" name="Page Number">
            <a:extLst>
              <a:ext uri="{FF2B5EF4-FFF2-40B4-BE49-F238E27FC236}">
                <a16:creationId xmlns:a16="http://schemas.microsoft.com/office/drawing/2014/main" id="{D608403F-67DA-432C-B830-4D9C710B8218}"/>
              </a:ext>
            </a:extLst>
          </p:cNvPr>
          <p:cNvSpPr txBox="1"/>
          <p:nvPr userDrawn="1">
            <p:custDataLst>
              <p:tags r:id="rId6"/>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bg1"/>
              </a:solidFill>
            </a:endParaRPr>
          </a:p>
        </p:txBody>
      </p:sp>
    </p:spTree>
    <p:extLst>
      <p:ext uri="{BB962C8B-B14F-4D97-AF65-F5344CB8AC3E}">
        <p14:creationId xmlns:p14="http://schemas.microsoft.com/office/powerpoint/2010/main" val="19909308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and Three Columns">
    <p:spTree>
      <p:nvGrpSpPr>
        <p:cNvPr id="1" name=""/>
        <p:cNvGrpSpPr/>
        <p:nvPr/>
      </p:nvGrpSpPr>
      <p:grpSpPr>
        <a:xfrm>
          <a:off x="0" y="0"/>
          <a:ext cx="0" cy="0"/>
          <a:chOff x="0" y="0"/>
          <a:chExt cx="0" cy="0"/>
        </a:xfrm>
      </p:grpSpPr>
      <p:sp>
        <p:nvSpPr>
          <p:cNvPr id="17" name="Picture Filter">
            <a:extLst>
              <a:ext uri="{FF2B5EF4-FFF2-40B4-BE49-F238E27FC236}">
                <a16:creationId xmlns:a16="http://schemas.microsoft.com/office/drawing/2014/main" id="{5A0FFBCF-FF95-4C3E-BC28-FF65EFE24637}"/>
              </a:ext>
            </a:extLst>
          </p:cNvPr>
          <p:cNvSpPr>
            <a:spLocks noGrp="1"/>
          </p:cNvSpPr>
          <p:nvPr>
            <p:ph type="body" sz="quarter" idx="30" hasCustomPrompt="1"/>
          </p:nvPr>
        </p:nvSpPr>
        <p:spPr>
          <a:xfrm>
            <a:off x="0" y="0"/>
            <a:ext cx="9144000" cy="2057400"/>
          </a:xfrm>
          <a:prstGeom prst="rect">
            <a:avLst/>
          </a:prstGeom>
          <a:solidFill>
            <a:srgbClr val="000000">
              <a:alpha val="40000"/>
            </a:srgbClr>
          </a:solidFill>
          <a:ln>
            <a:noFill/>
          </a:ln>
        </p:spPr>
        <p:style>
          <a:lnRef idx="0">
            <a:schemeClr val="accent1"/>
          </a:lnRef>
          <a:fillRef idx="1">
            <a:schemeClr val="accent1"/>
          </a:fillRef>
          <a:effectRef idx="0">
            <a:schemeClr val="dk1"/>
          </a:effectRef>
          <a:fontRef idx="minor">
            <a:schemeClr val="lt1"/>
          </a:fontRef>
        </p:style>
        <p:txBody>
          <a:bodyPr vert="horz" lIns="0" tIns="0" rIns="0" bIns="0" numCol="1" rtlCol="0" anchor="ctr">
            <a:noAutofit/>
          </a:bodyPr>
          <a:lstStyle>
            <a:lvl1pPr marL="0" indent="0">
              <a:buNone/>
              <a:defRPr lang="en-GB" dirty="0">
                <a:solidFill>
                  <a:schemeClr val="lt1"/>
                </a:solidFill>
              </a:defRPr>
            </a:lvl1pPr>
          </a:lstStyle>
          <a:p>
            <a:pPr lvl="0" algn="ctr" defTabSz="685720"/>
            <a:r>
              <a:rPr lang="nl-NL"/>
              <a:t> </a:t>
            </a:r>
          </a:p>
        </p:txBody>
      </p:sp>
      <p:sp>
        <p:nvSpPr>
          <p:cNvPr id="12" name="Picture Placeholder 1">
            <a:extLst>
              <a:ext uri="{FF2B5EF4-FFF2-40B4-BE49-F238E27FC236}">
                <a16:creationId xmlns:a16="http://schemas.microsoft.com/office/drawing/2014/main" id="{215233FA-F650-4645-85DD-C7782F7C6DBD}"/>
              </a:ext>
            </a:extLst>
          </p:cNvPr>
          <p:cNvSpPr>
            <a:spLocks noGrp="1"/>
          </p:cNvSpPr>
          <p:nvPr>
            <p:ph type="pic" sz="quarter" idx="13"/>
            <p:custDataLst>
              <p:tags r:id="rId1"/>
            </p:custDataLst>
          </p:nvPr>
        </p:nvSpPr>
        <p:spPr bwMode="auto">
          <a:xfrm>
            <a:off x="0" y="0"/>
            <a:ext cx="9144000" cy="205740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19" name="Slide Tags" hidden="1"/>
          <p:cNvSpPr txBox="1"/>
          <p:nvPr userDrawn="1">
            <p:custDataLst>
              <p:tags r:id="rId2"/>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3"/>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30" name="Banner Statement">
            <a:extLst>
              <a:ext uri="{FF2B5EF4-FFF2-40B4-BE49-F238E27FC236}">
                <a16:creationId xmlns:a16="http://schemas.microsoft.com/office/drawing/2014/main" id="{4DA80AB4-1620-42ED-AFCA-EF9056D8BD9D}"/>
              </a:ext>
            </a:extLst>
          </p:cNvPr>
          <p:cNvSpPr>
            <a:spLocks noGrp="1"/>
          </p:cNvSpPr>
          <p:nvPr>
            <p:ph type="title" hasCustomPrompt="1"/>
          </p:nvPr>
        </p:nvSpPr>
        <p:spPr bwMode="gray">
          <a:xfrm>
            <a:off x="332185" y="292799"/>
            <a:ext cx="8479631" cy="630936"/>
          </a:xfrm>
        </p:spPr>
        <p:txBody>
          <a:bodyPr anchor="t" anchorCtr="0"/>
          <a:lstStyle>
            <a:lvl1pPr>
              <a:lnSpc>
                <a:spcPct val="85000"/>
              </a:lnSpc>
              <a:defRPr>
                <a:solidFill>
                  <a:schemeClr val="bg1"/>
                </a:solidFill>
              </a:defRPr>
            </a:lvl1pPr>
          </a:lstStyle>
          <a:p>
            <a:r>
              <a:rPr lang="nl-NL"/>
              <a:t>[Slide </a:t>
            </a:r>
            <a:r>
              <a:rPr lang="nl-NL" err="1"/>
              <a:t>title</a:t>
            </a:r>
            <a:r>
              <a:rPr lang="nl-NL"/>
              <a:t>]</a:t>
            </a:r>
          </a:p>
        </p:txBody>
      </p:sp>
      <p:sp>
        <p:nvSpPr>
          <p:cNvPr id="29" name="Footer Text">
            <a:extLst>
              <a:ext uri="{FF2B5EF4-FFF2-40B4-BE49-F238E27FC236}">
                <a16:creationId xmlns:a16="http://schemas.microsoft.com/office/drawing/2014/main" id="{7A80D7FF-E940-41B2-8E57-49BDEB8F2C40}"/>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28" name="Bar">
            <a:extLst>
              <a:ext uri="{FF2B5EF4-FFF2-40B4-BE49-F238E27FC236}">
                <a16:creationId xmlns:a16="http://schemas.microsoft.com/office/drawing/2014/main" id="{E8F03BD7-B12A-46E5-A800-EA241D1F8943}"/>
              </a:ext>
            </a:extLst>
          </p:cNvPr>
          <p:cNvSpPr/>
          <p:nvPr userDrawn="1"/>
        </p:nvSpPr>
        <p:spPr bwMode="hidden">
          <a:xfrm>
            <a:off x="0" y="2057400"/>
            <a:ext cx="9143999" cy="6858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15" name="Text Placeholder 1">
            <a:extLst>
              <a:ext uri="{FF2B5EF4-FFF2-40B4-BE49-F238E27FC236}">
                <a16:creationId xmlns:a16="http://schemas.microsoft.com/office/drawing/2014/main" id="{A8B4A79E-D1C5-42CE-9EE0-FFB883385D4E}"/>
              </a:ext>
            </a:extLst>
          </p:cNvPr>
          <p:cNvSpPr>
            <a:spLocks noGrp="1"/>
          </p:cNvSpPr>
          <p:nvPr>
            <p:ph type="body" sz="quarter" idx="27" hasCustomPrompt="1"/>
          </p:nvPr>
        </p:nvSpPr>
        <p:spPr bwMode="auto">
          <a:xfrm>
            <a:off x="332185" y="2297430"/>
            <a:ext cx="2646759" cy="2366010"/>
          </a:xfrm>
        </p:spPr>
        <p:txBody>
          <a:bodyPr>
            <a:noAutofit/>
          </a:bodyPr>
          <a:lstStyle>
            <a:lvl1pPr>
              <a:spcBef>
                <a:spcPts val="0"/>
              </a:spcBef>
              <a:defRPr sz="1200"/>
            </a:lvl1pPr>
            <a:lvl2pPr>
              <a:defRPr sz="1200"/>
            </a:lvl2pPr>
            <a:lvl3pPr>
              <a:defRPr sz="1200"/>
            </a:lvl3pPr>
            <a:lvl4pPr>
              <a:defRPr sz="1200"/>
            </a:lvl4pPr>
            <a:lvl5pPr>
              <a:defRPr sz="1200"/>
            </a:lvl5pPr>
            <a:lvl6pPr>
              <a:defRPr sz="1050"/>
            </a:lvl6pPr>
            <a:lvl7pPr>
              <a:defRPr sz="1050"/>
            </a:lvl7pPr>
            <a:lvl8pPr>
              <a:defRPr sz="1050"/>
            </a:lvl8pPr>
            <a:lvl9pPr>
              <a:defRPr sz="1050"/>
            </a:lvl9pPr>
          </a:lstStyle>
          <a:p>
            <a:pPr lvl="0"/>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8" name="Text Placeholder 2">
            <a:extLst>
              <a:ext uri="{FF2B5EF4-FFF2-40B4-BE49-F238E27FC236}">
                <a16:creationId xmlns:a16="http://schemas.microsoft.com/office/drawing/2014/main" id="{290A54E8-E0FB-4D84-9284-0B3D95C7941E}"/>
              </a:ext>
            </a:extLst>
          </p:cNvPr>
          <p:cNvSpPr>
            <a:spLocks noGrp="1"/>
          </p:cNvSpPr>
          <p:nvPr>
            <p:ph type="body" sz="quarter" idx="28" hasCustomPrompt="1"/>
          </p:nvPr>
        </p:nvSpPr>
        <p:spPr bwMode="auto">
          <a:xfrm>
            <a:off x="3249215" y="2297430"/>
            <a:ext cx="2646759" cy="2366010"/>
          </a:xfrm>
        </p:spPr>
        <p:txBody>
          <a:bodyPr>
            <a:noAutofit/>
          </a:bodyPr>
          <a:lstStyle>
            <a:lvl1pPr>
              <a:spcBef>
                <a:spcPts val="0"/>
              </a:spcBef>
              <a:defRPr sz="1200"/>
            </a:lvl1pPr>
            <a:lvl2pPr>
              <a:defRPr sz="1200"/>
            </a:lvl2pPr>
            <a:lvl3pPr>
              <a:defRPr sz="1200"/>
            </a:lvl3pPr>
            <a:lvl4pPr>
              <a:defRPr sz="1200"/>
            </a:lvl4pPr>
            <a:lvl5pPr>
              <a:defRPr sz="1200"/>
            </a:lvl5pPr>
            <a:lvl6pPr>
              <a:defRPr sz="1050"/>
            </a:lvl6pPr>
            <a:lvl7pPr>
              <a:defRPr sz="1050"/>
            </a:lvl7pPr>
            <a:lvl8pPr>
              <a:defRPr sz="1050"/>
            </a:lvl8pPr>
            <a:lvl9pPr>
              <a:defRPr sz="1050"/>
            </a:lvl9pPr>
          </a:lstStyle>
          <a:p>
            <a:pPr lvl="0"/>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2" name="Text Placeholder 3">
            <a:extLst>
              <a:ext uri="{FF2B5EF4-FFF2-40B4-BE49-F238E27FC236}">
                <a16:creationId xmlns:a16="http://schemas.microsoft.com/office/drawing/2014/main" id="{C4DD05D5-7F16-480F-92D6-0426A6066687}"/>
              </a:ext>
            </a:extLst>
          </p:cNvPr>
          <p:cNvSpPr>
            <a:spLocks noGrp="1"/>
          </p:cNvSpPr>
          <p:nvPr>
            <p:ph type="body" sz="quarter" idx="29" hasCustomPrompt="1"/>
          </p:nvPr>
        </p:nvSpPr>
        <p:spPr bwMode="auto">
          <a:xfrm>
            <a:off x="6165056" y="2297430"/>
            <a:ext cx="2646759" cy="2366010"/>
          </a:xfrm>
        </p:spPr>
        <p:txBody>
          <a:bodyPr>
            <a:noAutofit/>
          </a:bodyPr>
          <a:lstStyle>
            <a:lvl1pPr>
              <a:spcBef>
                <a:spcPts val="0"/>
              </a:spcBef>
              <a:defRPr sz="1200"/>
            </a:lvl1pPr>
            <a:lvl2pPr>
              <a:defRPr sz="1200"/>
            </a:lvl2pPr>
            <a:lvl3pPr>
              <a:defRPr sz="1200"/>
            </a:lvl3pPr>
            <a:lvl4pPr>
              <a:defRPr sz="1200"/>
            </a:lvl4pPr>
            <a:lvl5pPr>
              <a:defRPr sz="1200"/>
            </a:lvl5pPr>
            <a:lvl6pPr>
              <a:defRPr sz="1050"/>
            </a:lvl6pPr>
            <a:lvl7pPr>
              <a:defRPr sz="1050"/>
            </a:lvl7pPr>
            <a:lvl8pPr>
              <a:defRPr sz="1050"/>
            </a:lvl8pPr>
            <a:lvl9pPr>
              <a:defRPr sz="1050"/>
            </a:lvl9pPr>
          </a:lstStyle>
          <a:p>
            <a:pPr lvl="0"/>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5" name="Section Footer">
            <a:extLst>
              <a:ext uri="{FF2B5EF4-FFF2-40B4-BE49-F238E27FC236}">
                <a16:creationId xmlns:a16="http://schemas.microsoft.com/office/drawing/2014/main" id="{6F479F0D-3E30-4EC2-8B3A-E7958F430D30}"/>
              </a:ext>
            </a:extLst>
          </p:cNvPr>
          <p:cNvSpPr txBox="1"/>
          <p:nvPr userDrawn="1">
            <p:custDataLst>
              <p:tags r:id="rId4"/>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26" name="Strategy&amp;">
            <a:extLst>
              <a:ext uri="{FF2B5EF4-FFF2-40B4-BE49-F238E27FC236}">
                <a16:creationId xmlns:a16="http://schemas.microsoft.com/office/drawing/2014/main" id="{8B783EA6-7041-4AE8-AE88-2574228354F4}"/>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31" name="Report Date">
            <a:extLst>
              <a:ext uri="{FF2B5EF4-FFF2-40B4-BE49-F238E27FC236}">
                <a16:creationId xmlns:a16="http://schemas.microsoft.com/office/drawing/2014/main" id="{1C13AEA6-CCE4-48A4-A22F-FF6756AE75A4}"/>
              </a:ext>
            </a:extLst>
          </p:cNvPr>
          <p:cNvSpPr txBox="1"/>
          <p:nvPr userDrawn="1">
            <p:custDataLst>
              <p:tags r:id="rId5"/>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32" name="Page Number">
            <a:extLst>
              <a:ext uri="{FF2B5EF4-FFF2-40B4-BE49-F238E27FC236}">
                <a16:creationId xmlns:a16="http://schemas.microsoft.com/office/drawing/2014/main" id="{B2A4E9D2-F44E-4AE0-8FFA-7FCAD70832D5}"/>
              </a:ext>
            </a:extLst>
          </p:cNvPr>
          <p:cNvSpPr txBox="1"/>
          <p:nvPr userDrawn="1">
            <p:custDataLst>
              <p:tags r:id="rId6"/>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Tree>
    <p:extLst>
      <p:ext uri="{BB962C8B-B14F-4D97-AF65-F5344CB8AC3E}">
        <p14:creationId xmlns:p14="http://schemas.microsoft.com/office/powerpoint/2010/main" val="3190592874"/>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Images and Text">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8" name="Bar 1">
            <a:extLst>
              <a:ext uri="{FF2B5EF4-FFF2-40B4-BE49-F238E27FC236}">
                <a16:creationId xmlns:a16="http://schemas.microsoft.com/office/drawing/2014/main" id="{6D250DAE-B15E-4CFF-8AE7-FE3995724A95}"/>
              </a:ext>
            </a:extLst>
          </p:cNvPr>
          <p:cNvSpPr/>
          <p:nvPr userDrawn="1"/>
        </p:nvSpPr>
        <p:spPr bwMode="hidden">
          <a:xfrm>
            <a:off x="332370" y="2671763"/>
            <a:ext cx="2646574" cy="6858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30" name="Bar 2">
            <a:extLst>
              <a:ext uri="{FF2B5EF4-FFF2-40B4-BE49-F238E27FC236}">
                <a16:creationId xmlns:a16="http://schemas.microsoft.com/office/drawing/2014/main" id="{3A19F0BE-DBDA-4415-9481-B6037ACBA411}"/>
              </a:ext>
            </a:extLst>
          </p:cNvPr>
          <p:cNvSpPr/>
          <p:nvPr userDrawn="1"/>
        </p:nvSpPr>
        <p:spPr bwMode="hidden">
          <a:xfrm>
            <a:off x="3248621" y="2671763"/>
            <a:ext cx="2646574" cy="6858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32" name="Bar 3">
            <a:extLst>
              <a:ext uri="{FF2B5EF4-FFF2-40B4-BE49-F238E27FC236}">
                <a16:creationId xmlns:a16="http://schemas.microsoft.com/office/drawing/2014/main" id="{9E824CF6-41F2-4486-A679-A2C510C69684}"/>
              </a:ext>
            </a:extLst>
          </p:cNvPr>
          <p:cNvSpPr/>
          <p:nvPr userDrawn="1"/>
        </p:nvSpPr>
        <p:spPr bwMode="hidden">
          <a:xfrm>
            <a:off x="6165243" y="2671763"/>
            <a:ext cx="2646574" cy="6858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26" name="Content Placeholder 1">
            <a:extLst>
              <a:ext uri="{FF2B5EF4-FFF2-40B4-BE49-F238E27FC236}">
                <a16:creationId xmlns:a16="http://schemas.microsoft.com/office/drawing/2014/main" id="{B9BF5422-5AD1-45D2-8506-DC90B9B27CDD}"/>
              </a:ext>
            </a:extLst>
          </p:cNvPr>
          <p:cNvSpPr>
            <a:spLocks noGrp="1"/>
          </p:cNvSpPr>
          <p:nvPr>
            <p:ph sz="quarter" idx="15"/>
          </p:nvPr>
        </p:nvSpPr>
        <p:spPr>
          <a:xfrm>
            <a:off x="329184" y="2880360"/>
            <a:ext cx="2647188" cy="1783080"/>
          </a:xfrm>
          <a:prstGeom prst="rect">
            <a:avLst/>
          </a:prstGeom>
        </p:spPr>
        <p:txBody>
          <a:bodyPr/>
          <a:lstStyle>
            <a:lvl1pPr>
              <a:defRPr/>
            </a:lvl1pPr>
            <a:lvl2pPr>
              <a:defRPr/>
            </a:lvl2pPr>
            <a:lvl3pPr>
              <a:defRPr/>
            </a:lvl3pPr>
            <a:lvl4pPr>
              <a:defRPr/>
            </a:lvl4pPr>
            <a:lvl5pPr>
              <a:defRPr/>
            </a:lvl5pPr>
            <a:lvl6pPr marL="754380" indent="0">
              <a:buNone/>
              <a:defRPr/>
            </a:lvl6pPr>
            <a:lvl7pPr>
              <a:defRPr/>
            </a:lvl7pPr>
            <a:lvl8pPr>
              <a:defRPr/>
            </a:lvl8pPr>
            <a:lvl9pPr>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7" name="Content Placeholder 2">
            <a:extLst>
              <a:ext uri="{FF2B5EF4-FFF2-40B4-BE49-F238E27FC236}">
                <a16:creationId xmlns:a16="http://schemas.microsoft.com/office/drawing/2014/main" id="{9156D8B6-615A-4B66-BFF2-42E387AF0F7E}"/>
              </a:ext>
            </a:extLst>
          </p:cNvPr>
          <p:cNvSpPr>
            <a:spLocks noGrp="1"/>
          </p:cNvSpPr>
          <p:nvPr>
            <p:ph sz="quarter" idx="18"/>
          </p:nvPr>
        </p:nvSpPr>
        <p:spPr>
          <a:xfrm>
            <a:off x="3240357" y="2880360"/>
            <a:ext cx="2647188" cy="1783080"/>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8" name="Content Placeholder 3">
            <a:extLst>
              <a:ext uri="{FF2B5EF4-FFF2-40B4-BE49-F238E27FC236}">
                <a16:creationId xmlns:a16="http://schemas.microsoft.com/office/drawing/2014/main" id="{42B192F5-6985-47B0-9304-8489F22517EA}"/>
              </a:ext>
            </a:extLst>
          </p:cNvPr>
          <p:cNvSpPr>
            <a:spLocks noGrp="1"/>
          </p:cNvSpPr>
          <p:nvPr>
            <p:ph sz="quarter" idx="19"/>
          </p:nvPr>
        </p:nvSpPr>
        <p:spPr>
          <a:xfrm>
            <a:off x="6151531" y="2880360"/>
            <a:ext cx="2647188" cy="1783080"/>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5" name="Section Footer">
            <a:extLst>
              <a:ext uri="{FF2B5EF4-FFF2-40B4-BE49-F238E27FC236}">
                <a16:creationId xmlns:a16="http://schemas.microsoft.com/office/drawing/2014/main" id="{45C970E6-B655-4461-93B5-4E9EA9DE9749}"/>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33" name="Strategy&amp;">
            <a:extLst>
              <a:ext uri="{FF2B5EF4-FFF2-40B4-BE49-F238E27FC236}">
                <a16:creationId xmlns:a16="http://schemas.microsoft.com/office/drawing/2014/main" id="{A417D308-6C03-4033-8C42-F1D56A4658B7}"/>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35" name="Footer Text">
            <a:extLst>
              <a:ext uri="{FF2B5EF4-FFF2-40B4-BE49-F238E27FC236}">
                <a16:creationId xmlns:a16="http://schemas.microsoft.com/office/drawing/2014/main" id="{CB1DA390-61DE-49E3-9282-F40C041EC174}"/>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36" name="Report Date">
            <a:extLst>
              <a:ext uri="{FF2B5EF4-FFF2-40B4-BE49-F238E27FC236}">
                <a16:creationId xmlns:a16="http://schemas.microsoft.com/office/drawing/2014/main" id="{EFE7AA75-8B23-488B-AB4C-4B76E529AB85}"/>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37" name="Page Number">
            <a:extLst>
              <a:ext uri="{FF2B5EF4-FFF2-40B4-BE49-F238E27FC236}">
                <a16:creationId xmlns:a16="http://schemas.microsoft.com/office/drawing/2014/main" id="{39BCDD98-3351-48A9-8251-50108A0B2647}"/>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20" name="Picture Placeholder 1">
            <a:extLst>
              <a:ext uri="{FF2B5EF4-FFF2-40B4-BE49-F238E27FC236}">
                <a16:creationId xmlns:a16="http://schemas.microsoft.com/office/drawing/2014/main" id="{30EF5BC3-FEC7-44BE-A4B0-9BB1BA0AAEF3}"/>
              </a:ext>
            </a:extLst>
          </p:cNvPr>
          <p:cNvSpPr>
            <a:spLocks noGrp="1"/>
          </p:cNvSpPr>
          <p:nvPr>
            <p:ph type="pic" sz="quarter" idx="22"/>
            <p:custDataLst>
              <p:tags r:id="rId6"/>
            </p:custDataLst>
          </p:nvPr>
        </p:nvSpPr>
        <p:spPr>
          <a:xfrm>
            <a:off x="332185" y="1300163"/>
            <a:ext cx="2647188" cy="1371600"/>
          </a:xfrm>
          <a:solidFill>
            <a:srgbClr val="DEDEDE"/>
          </a:solid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23" name="Picture Placeholder 1">
            <a:extLst>
              <a:ext uri="{FF2B5EF4-FFF2-40B4-BE49-F238E27FC236}">
                <a16:creationId xmlns:a16="http://schemas.microsoft.com/office/drawing/2014/main" id="{B570FEE7-6E11-4459-8747-E3BE528E7900}"/>
              </a:ext>
            </a:extLst>
          </p:cNvPr>
          <p:cNvSpPr>
            <a:spLocks noGrp="1"/>
          </p:cNvSpPr>
          <p:nvPr>
            <p:ph type="pic" sz="quarter" idx="23"/>
            <p:custDataLst>
              <p:tags r:id="rId7"/>
            </p:custDataLst>
          </p:nvPr>
        </p:nvSpPr>
        <p:spPr>
          <a:xfrm>
            <a:off x="3248621" y="1300163"/>
            <a:ext cx="2647188" cy="1371600"/>
          </a:xfrm>
          <a:solidFill>
            <a:srgbClr val="DEDEDE"/>
          </a:solid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24" name="Picture Placeholder 1">
            <a:extLst>
              <a:ext uri="{FF2B5EF4-FFF2-40B4-BE49-F238E27FC236}">
                <a16:creationId xmlns:a16="http://schemas.microsoft.com/office/drawing/2014/main" id="{ABDB645C-0155-45DD-9168-8B0A764AC873}"/>
              </a:ext>
            </a:extLst>
          </p:cNvPr>
          <p:cNvSpPr>
            <a:spLocks noGrp="1"/>
          </p:cNvSpPr>
          <p:nvPr>
            <p:ph type="pic" sz="quarter" idx="24"/>
            <p:custDataLst>
              <p:tags r:id="rId8"/>
            </p:custDataLst>
          </p:nvPr>
        </p:nvSpPr>
        <p:spPr>
          <a:xfrm>
            <a:off x="6165056" y="1300163"/>
            <a:ext cx="2647188" cy="1371600"/>
          </a:xfrm>
          <a:solidFill>
            <a:srgbClr val="DEDEDE"/>
          </a:solid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34" name="Subtitle">
            <a:extLst>
              <a:ext uri="{FF2B5EF4-FFF2-40B4-BE49-F238E27FC236}">
                <a16:creationId xmlns:a16="http://schemas.microsoft.com/office/drawing/2014/main" id="{2269A7ED-C07D-49C3-9DEC-851543779AB8}"/>
              </a:ext>
            </a:extLst>
          </p:cNvPr>
          <p:cNvSpPr>
            <a:spLocks noGrp="1"/>
          </p:cNvSpPr>
          <p:nvPr>
            <p:ph type="body" sz="quarter" idx="25"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69545702"/>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ve Images and Text">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8" name="Picture Placeholder 1">
            <a:extLst>
              <a:ext uri="{FF2B5EF4-FFF2-40B4-BE49-F238E27FC236}">
                <a16:creationId xmlns:a16="http://schemas.microsoft.com/office/drawing/2014/main" id="{5ABDBFD4-3524-488B-8C80-F4642429A58E}"/>
              </a:ext>
            </a:extLst>
          </p:cNvPr>
          <p:cNvSpPr>
            <a:spLocks noGrp="1"/>
          </p:cNvSpPr>
          <p:nvPr>
            <p:ph type="pic" sz="quarter" idx="19"/>
            <p:custDataLst>
              <p:tags r:id="rId3"/>
            </p:custDataLst>
          </p:nvPr>
        </p:nvSpPr>
        <p:spPr>
          <a:xfrm>
            <a:off x="332185" y="1300163"/>
            <a:ext cx="1495044" cy="1371600"/>
          </a:xfrm>
          <a:solidFill>
            <a:srgbClr val="DEDEDE"/>
          </a:solid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26" name="Bar 1">
            <a:extLst>
              <a:ext uri="{FF2B5EF4-FFF2-40B4-BE49-F238E27FC236}">
                <a16:creationId xmlns:a16="http://schemas.microsoft.com/office/drawing/2014/main" id="{B900AF50-820E-44E5-80AA-256F93AC11B4}"/>
              </a:ext>
            </a:extLst>
          </p:cNvPr>
          <p:cNvSpPr/>
          <p:nvPr userDrawn="1"/>
        </p:nvSpPr>
        <p:spPr bwMode="hidden">
          <a:xfrm>
            <a:off x="332185" y="2671763"/>
            <a:ext cx="1495044" cy="6858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28" name="Bar 2">
            <a:extLst>
              <a:ext uri="{FF2B5EF4-FFF2-40B4-BE49-F238E27FC236}">
                <a16:creationId xmlns:a16="http://schemas.microsoft.com/office/drawing/2014/main" id="{40CD9889-9FE2-4B82-B81A-E2E6B2ABA582}"/>
              </a:ext>
            </a:extLst>
          </p:cNvPr>
          <p:cNvSpPr/>
          <p:nvPr userDrawn="1"/>
        </p:nvSpPr>
        <p:spPr bwMode="hidden">
          <a:xfrm>
            <a:off x="2077546" y="2671763"/>
            <a:ext cx="1495044" cy="6858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30" name="Bar 3">
            <a:extLst>
              <a:ext uri="{FF2B5EF4-FFF2-40B4-BE49-F238E27FC236}">
                <a16:creationId xmlns:a16="http://schemas.microsoft.com/office/drawing/2014/main" id="{33BFC0AC-11D0-4B9A-9110-E96B3C83AFC8}"/>
              </a:ext>
            </a:extLst>
          </p:cNvPr>
          <p:cNvSpPr/>
          <p:nvPr userDrawn="1"/>
        </p:nvSpPr>
        <p:spPr bwMode="hidden">
          <a:xfrm>
            <a:off x="3822907" y="2671763"/>
            <a:ext cx="1495044" cy="6858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38" name="Bar 4">
            <a:extLst>
              <a:ext uri="{FF2B5EF4-FFF2-40B4-BE49-F238E27FC236}">
                <a16:creationId xmlns:a16="http://schemas.microsoft.com/office/drawing/2014/main" id="{64924B93-2875-4F95-864F-ED52435B9BB2}"/>
              </a:ext>
            </a:extLst>
          </p:cNvPr>
          <p:cNvSpPr/>
          <p:nvPr userDrawn="1"/>
        </p:nvSpPr>
        <p:spPr bwMode="hidden">
          <a:xfrm>
            <a:off x="5568268" y="2671763"/>
            <a:ext cx="1495044" cy="6858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40" name="Bar 5">
            <a:extLst>
              <a:ext uri="{FF2B5EF4-FFF2-40B4-BE49-F238E27FC236}">
                <a16:creationId xmlns:a16="http://schemas.microsoft.com/office/drawing/2014/main" id="{4B1EFCE3-9740-4BA4-9EB2-D05CC3AEE684}"/>
              </a:ext>
            </a:extLst>
          </p:cNvPr>
          <p:cNvSpPr/>
          <p:nvPr userDrawn="1"/>
        </p:nvSpPr>
        <p:spPr bwMode="hidden">
          <a:xfrm>
            <a:off x="7313629" y="2671763"/>
            <a:ext cx="1495044" cy="6858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31" name="Content Placeholder 1">
            <a:extLst>
              <a:ext uri="{FF2B5EF4-FFF2-40B4-BE49-F238E27FC236}">
                <a16:creationId xmlns:a16="http://schemas.microsoft.com/office/drawing/2014/main" id="{491DB492-D2FE-41CB-88A3-A4BEFC50ABE8}"/>
              </a:ext>
            </a:extLst>
          </p:cNvPr>
          <p:cNvSpPr>
            <a:spLocks noGrp="1"/>
          </p:cNvSpPr>
          <p:nvPr>
            <p:ph idx="17"/>
          </p:nvPr>
        </p:nvSpPr>
        <p:spPr>
          <a:xfrm>
            <a:off x="329185" y="2877502"/>
            <a:ext cx="1496615" cy="1784510"/>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2" name="Content Placeholder 2">
            <a:extLst>
              <a:ext uri="{FF2B5EF4-FFF2-40B4-BE49-F238E27FC236}">
                <a16:creationId xmlns:a16="http://schemas.microsoft.com/office/drawing/2014/main" id="{3B237095-DDE5-4F1A-AF4E-6FC777F96143}"/>
              </a:ext>
            </a:extLst>
          </p:cNvPr>
          <p:cNvSpPr>
            <a:spLocks noGrp="1"/>
          </p:cNvSpPr>
          <p:nvPr>
            <p:ph idx="21"/>
          </p:nvPr>
        </p:nvSpPr>
        <p:spPr>
          <a:xfrm>
            <a:off x="2074903" y="2877502"/>
            <a:ext cx="1496615" cy="1784510"/>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3" name="Content Placeholder 3">
            <a:extLst>
              <a:ext uri="{FF2B5EF4-FFF2-40B4-BE49-F238E27FC236}">
                <a16:creationId xmlns:a16="http://schemas.microsoft.com/office/drawing/2014/main" id="{189254CE-A264-46DB-9B43-C19AF84A3CA9}"/>
              </a:ext>
            </a:extLst>
          </p:cNvPr>
          <p:cNvSpPr>
            <a:spLocks noGrp="1"/>
          </p:cNvSpPr>
          <p:nvPr>
            <p:ph idx="22"/>
          </p:nvPr>
        </p:nvSpPr>
        <p:spPr>
          <a:xfrm>
            <a:off x="3820621" y="2877502"/>
            <a:ext cx="1496615" cy="1784510"/>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4" name="Content Placeholder 4">
            <a:extLst>
              <a:ext uri="{FF2B5EF4-FFF2-40B4-BE49-F238E27FC236}">
                <a16:creationId xmlns:a16="http://schemas.microsoft.com/office/drawing/2014/main" id="{3D59A8C3-2797-461E-9F2B-41BE5DC7A77C}"/>
              </a:ext>
            </a:extLst>
          </p:cNvPr>
          <p:cNvSpPr>
            <a:spLocks noGrp="1"/>
          </p:cNvSpPr>
          <p:nvPr>
            <p:ph idx="23"/>
          </p:nvPr>
        </p:nvSpPr>
        <p:spPr>
          <a:xfrm>
            <a:off x="5566339" y="2877502"/>
            <a:ext cx="1496615" cy="1784510"/>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5" name="Content Placeholder 5">
            <a:extLst>
              <a:ext uri="{FF2B5EF4-FFF2-40B4-BE49-F238E27FC236}">
                <a16:creationId xmlns:a16="http://schemas.microsoft.com/office/drawing/2014/main" id="{934BE976-203D-4C4E-AB2A-1B0213907610}"/>
              </a:ext>
            </a:extLst>
          </p:cNvPr>
          <p:cNvSpPr>
            <a:spLocks noGrp="1"/>
          </p:cNvSpPr>
          <p:nvPr>
            <p:ph idx="24"/>
          </p:nvPr>
        </p:nvSpPr>
        <p:spPr>
          <a:xfrm>
            <a:off x="7312058" y="2877502"/>
            <a:ext cx="1496615" cy="1784510"/>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7" name="Section Footer">
            <a:extLst>
              <a:ext uri="{FF2B5EF4-FFF2-40B4-BE49-F238E27FC236}">
                <a16:creationId xmlns:a16="http://schemas.microsoft.com/office/drawing/2014/main" id="{E6F24866-F5E5-4E68-8962-E5D3BCEC8384}"/>
              </a:ext>
            </a:extLst>
          </p:cNvPr>
          <p:cNvSpPr txBox="1"/>
          <p:nvPr userDrawn="1">
            <p:custDataLst>
              <p:tags r:id="rId4"/>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42" name="Strategy&amp;">
            <a:extLst>
              <a:ext uri="{FF2B5EF4-FFF2-40B4-BE49-F238E27FC236}">
                <a16:creationId xmlns:a16="http://schemas.microsoft.com/office/drawing/2014/main" id="{8708A862-D2D7-4D07-A7C7-68D4A02A3B16}"/>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43" name="Footer Text">
            <a:extLst>
              <a:ext uri="{FF2B5EF4-FFF2-40B4-BE49-F238E27FC236}">
                <a16:creationId xmlns:a16="http://schemas.microsoft.com/office/drawing/2014/main" id="{08D63597-E620-4830-AD83-9389FE45A22B}"/>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44" name="Report Date">
            <a:extLst>
              <a:ext uri="{FF2B5EF4-FFF2-40B4-BE49-F238E27FC236}">
                <a16:creationId xmlns:a16="http://schemas.microsoft.com/office/drawing/2014/main" id="{E1267D47-E540-4FDC-95B7-E77B4CF23EDD}"/>
              </a:ext>
            </a:extLst>
          </p:cNvPr>
          <p:cNvSpPr txBox="1"/>
          <p:nvPr userDrawn="1">
            <p:custDataLst>
              <p:tags r:id="rId5"/>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45" name="Page Number">
            <a:extLst>
              <a:ext uri="{FF2B5EF4-FFF2-40B4-BE49-F238E27FC236}">
                <a16:creationId xmlns:a16="http://schemas.microsoft.com/office/drawing/2014/main" id="{C8A37F64-2253-410C-AAA5-79C89AC47F0A}"/>
              </a:ext>
            </a:extLst>
          </p:cNvPr>
          <p:cNvSpPr txBox="1"/>
          <p:nvPr userDrawn="1">
            <p:custDataLst>
              <p:tags r:id="rId6"/>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41" name="Picture Placeholder 1">
            <a:extLst>
              <a:ext uri="{FF2B5EF4-FFF2-40B4-BE49-F238E27FC236}">
                <a16:creationId xmlns:a16="http://schemas.microsoft.com/office/drawing/2014/main" id="{6FBFBA68-C67E-40EA-9CF3-CC00A6460C3A}"/>
              </a:ext>
            </a:extLst>
          </p:cNvPr>
          <p:cNvSpPr>
            <a:spLocks noGrp="1"/>
          </p:cNvSpPr>
          <p:nvPr>
            <p:ph type="pic" sz="quarter" idx="25"/>
            <p:custDataLst>
              <p:tags r:id="rId7"/>
            </p:custDataLst>
          </p:nvPr>
        </p:nvSpPr>
        <p:spPr>
          <a:xfrm>
            <a:off x="2076474" y="1248014"/>
            <a:ext cx="1495044" cy="1371600"/>
          </a:xfrm>
          <a:solidFill>
            <a:srgbClr val="DEDEDE"/>
          </a:solid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46" name="Picture Placeholder 1">
            <a:extLst>
              <a:ext uri="{FF2B5EF4-FFF2-40B4-BE49-F238E27FC236}">
                <a16:creationId xmlns:a16="http://schemas.microsoft.com/office/drawing/2014/main" id="{843B4E4E-91B0-40BE-BBF4-5B1826E2A1D3}"/>
              </a:ext>
            </a:extLst>
          </p:cNvPr>
          <p:cNvSpPr>
            <a:spLocks noGrp="1"/>
          </p:cNvSpPr>
          <p:nvPr>
            <p:ph type="pic" sz="quarter" idx="26"/>
            <p:custDataLst>
              <p:tags r:id="rId8"/>
            </p:custDataLst>
          </p:nvPr>
        </p:nvSpPr>
        <p:spPr>
          <a:xfrm>
            <a:off x="3822192" y="1248014"/>
            <a:ext cx="1495044" cy="1371600"/>
          </a:xfrm>
          <a:solidFill>
            <a:srgbClr val="DEDEDE"/>
          </a:solidFill>
        </p:spPr>
        <p:txBody>
          <a:bodyPr anchor="ctr" anchorCtr="0"/>
          <a:lstStyle>
            <a:lvl1pPr marL="0" indent="0" algn="ctr" rtl="0">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48" name="Picture Placeholder 1">
            <a:extLst>
              <a:ext uri="{FF2B5EF4-FFF2-40B4-BE49-F238E27FC236}">
                <a16:creationId xmlns:a16="http://schemas.microsoft.com/office/drawing/2014/main" id="{8FC958CB-0025-41FE-8D48-89CB90BD4C23}"/>
              </a:ext>
            </a:extLst>
          </p:cNvPr>
          <p:cNvSpPr>
            <a:spLocks noGrp="1"/>
          </p:cNvSpPr>
          <p:nvPr>
            <p:ph type="pic" sz="quarter" idx="27"/>
            <p:custDataLst>
              <p:tags r:id="rId9"/>
            </p:custDataLst>
          </p:nvPr>
        </p:nvSpPr>
        <p:spPr>
          <a:xfrm>
            <a:off x="5567910" y="1248014"/>
            <a:ext cx="1495044" cy="1371600"/>
          </a:xfrm>
          <a:solidFill>
            <a:srgbClr val="DEDEDE"/>
          </a:solidFill>
        </p:spPr>
        <p:txBody>
          <a:bodyPr anchor="ctr" anchorCtr="0"/>
          <a:lstStyle>
            <a:lvl1pPr marL="0" indent="0" algn="ctr" rtl="0">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49" name="Picture Placeholder 1">
            <a:extLst>
              <a:ext uri="{FF2B5EF4-FFF2-40B4-BE49-F238E27FC236}">
                <a16:creationId xmlns:a16="http://schemas.microsoft.com/office/drawing/2014/main" id="{10410E28-5AFE-40B6-BD9F-CD54DEF0A21B}"/>
              </a:ext>
            </a:extLst>
          </p:cNvPr>
          <p:cNvSpPr>
            <a:spLocks noGrp="1"/>
          </p:cNvSpPr>
          <p:nvPr>
            <p:ph type="pic" sz="quarter" idx="28"/>
            <p:custDataLst>
              <p:tags r:id="rId10"/>
            </p:custDataLst>
          </p:nvPr>
        </p:nvSpPr>
        <p:spPr>
          <a:xfrm>
            <a:off x="7313629" y="1248014"/>
            <a:ext cx="1495044" cy="1371600"/>
          </a:xfrm>
          <a:solidFill>
            <a:srgbClr val="DEDEDE"/>
          </a:solidFill>
        </p:spPr>
        <p:txBody>
          <a:bodyPr anchor="ctr" anchorCtr="0"/>
          <a:lstStyle>
            <a:lvl1pPr marL="0" indent="0" algn="ctr" rtl="0">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50" name="Subtitle">
            <a:extLst>
              <a:ext uri="{FF2B5EF4-FFF2-40B4-BE49-F238E27FC236}">
                <a16:creationId xmlns:a16="http://schemas.microsoft.com/office/drawing/2014/main" id="{BFAC66CA-4FEB-4EB2-A93E-A0565FAE8015}"/>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3280508102"/>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fographic and Chart">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2" name="Black Box">
            <a:extLst>
              <a:ext uri="{FF2B5EF4-FFF2-40B4-BE49-F238E27FC236}">
                <a16:creationId xmlns:a16="http://schemas.microsoft.com/office/drawing/2014/main" id="{82F4DA2E-60E9-4657-BC63-1428E41E4BE4}"/>
              </a:ext>
            </a:extLst>
          </p:cNvPr>
          <p:cNvSpPr/>
          <p:nvPr userDrawn="1"/>
        </p:nvSpPr>
        <p:spPr bwMode="hidden">
          <a:xfrm>
            <a:off x="0" y="1300163"/>
            <a:ext cx="2978944" cy="33623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3" name="Text Placeholder 1">
            <a:extLst>
              <a:ext uri="{FF2B5EF4-FFF2-40B4-BE49-F238E27FC236}">
                <a16:creationId xmlns:a16="http://schemas.microsoft.com/office/drawing/2014/main" id="{654127C5-BF30-4DFD-9B7D-5838A51E5F7B}"/>
              </a:ext>
            </a:extLst>
          </p:cNvPr>
          <p:cNvSpPr>
            <a:spLocks noGrp="1"/>
          </p:cNvSpPr>
          <p:nvPr>
            <p:ph type="body" sz="quarter" idx="18"/>
          </p:nvPr>
        </p:nvSpPr>
        <p:spPr>
          <a:xfrm>
            <a:off x="332185" y="1437967"/>
            <a:ext cx="2496739" cy="3085287"/>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3" name="Chart Placeholder 1">
            <a:extLst>
              <a:ext uri="{FF2B5EF4-FFF2-40B4-BE49-F238E27FC236}">
                <a16:creationId xmlns:a16="http://schemas.microsoft.com/office/drawing/2014/main" id="{4EAF5A66-6211-45E4-AA69-7ED5FC591B1F}"/>
              </a:ext>
            </a:extLst>
          </p:cNvPr>
          <p:cNvSpPr>
            <a:spLocks noGrp="1"/>
          </p:cNvSpPr>
          <p:nvPr>
            <p:ph type="chart" sz="quarter" idx="14"/>
          </p:nvPr>
        </p:nvSpPr>
        <p:spPr>
          <a:xfrm>
            <a:off x="3245644" y="1300163"/>
            <a:ext cx="5566172" cy="3362325"/>
          </a:xfrm>
        </p:spPr>
        <p:txBody>
          <a:bodyPr anchor="ctr" anchorCtr="0"/>
          <a:lstStyle>
            <a:lvl1pPr marL="0" indent="0" algn="ctr">
              <a:buNone/>
              <a:defRPr sz="900" b="0">
                <a:solidFill>
                  <a:schemeClr val="tx1"/>
                </a:solidFill>
              </a:defRPr>
            </a:lvl1pPr>
          </a:lstStyle>
          <a:p>
            <a:r>
              <a:rPr lang="nl-NL"/>
              <a:t>Click icon </a:t>
            </a:r>
            <a:r>
              <a:rPr lang="nl-NL" err="1"/>
              <a:t>to</a:t>
            </a:r>
            <a:r>
              <a:rPr lang="nl-NL"/>
              <a:t> </a:t>
            </a:r>
            <a:r>
              <a:rPr lang="nl-NL" err="1"/>
              <a:t>add</a:t>
            </a:r>
            <a:r>
              <a:rPr lang="nl-NL"/>
              <a:t> </a:t>
            </a:r>
            <a:r>
              <a:rPr lang="nl-NL" err="1"/>
              <a:t>chart</a:t>
            </a:r>
            <a:endParaRPr lang="nl-NL"/>
          </a:p>
        </p:txBody>
      </p:sp>
      <p:sp>
        <p:nvSpPr>
          <p:cNvPr id="14" name="Section Footer">
            <a:extLst>
              <a:ext uri="{FF2B5EF4-FFF2-40B4-BE49-F238E27FC236}">
                <a16:creationId xmlns:a16="http://schemas.microsoft.com/office/drawing/2014/main" id="{28BCA5EF-3687-4CFE-A3D1-8B952536B048}"/>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17" name="Strategy&amp;">
            <a:extLst>
              <a:ext uri="{FF2B5EF4-FFF2-40B4-BE49-F238E27FC236}">
                <a16:creationId xmlns:a16="http://schemas.microsoft.com/office/drawing/2014/main" id="{289DD6A0-6124-4604-BCEB-E5F2514AA17F}"/>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18" name="Footer Text">
            <a:extLst>
              <a:ext uri="{FF2B5EF4-FFF2-40B4-BE49-F238E27FC236}">
                <a16:creationId xmlns:a16="http://schemas.microsoft.com/office/drawing/2014/main" id="{FF48D153-D0F9-4889-A5FC-4D4F9ED19F52}"/>
              </a:ext>
            </a:extLst>
          </p:cNvPr>
          <p:cNvSpPr>
            <a:spLocks noGrp="1"/>
          </p:cNvSpPr>
          <p:nvPr>
            <p:ph type="body" sz="quarter" idx="19"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25" name="Report Date">
            <a:extLst>
              <a:ext uri="{FF2B5EF4-FFF2-40B4-BE49-F238E27FC236}">
                <a16:creationId xmlns:a16="http://schemas.microsoft.com/office/drawing/2014/main" id="{8C578812-DBF1-4238-94B7-B14866B9B5AC}"/>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26" name="Page Number">
            <a:extLst>
              <a:ext uri="{FF2B5EF4-FFF2-40B4-BE49-F238E27FC236}">
                <a16:creationId xmlns:a16="http://schemas.microsoft.com/office/drawing/2014/main" id="{A074D7B5-BD6E-4777-8883-3B066FA02211}"/>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15" name="Subtitle">
            <a:extLst>
              <a:ext uri="{FF2B5EF4-FFF2-40B4-BE49-F238E27FC236}">
                <a16:creationId xmlns:a16="http://schemas.microsoft.com/office/drawing/2014/main" id="{2E09292C-B633-4D70-A161-9AD7D1219FC3}"/>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14012020"/>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ur Big Numbers">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2" name="Text Placeholder 1">
            <a:extLst>
              <a:ext uri="{FF2B5EF4-FFF2-40B4-BE49-F238E27FC236}">
                <a16:creationId xmlns:a16="http://schemas.microsoft.com/office/drawing/2014/main" id="{88736DDA-606E-4E2E-B3D6-ADE5C8C338AF}"/>
              </a:ext>
            </a:extLst>
          </p:cNvPr>
          <p:cNvSpPr>
            <a:spLocks noGrp="1"/>
          </p:cNvSpPr>
          <p:nvPr>
            <p:ph type="body" sz="quarter" idx="15" hasCustomPrompt="1"/>
          </p:nvPr>
        </p:nvSpPr>
        <p:spPr bwMode="gray">
          <a:xfrm>
            <a:off x="332184" y="1300162"/>
            <a:ext cx="1097280" cy="754380"/>
          </a:xfrm>
        </p:spPr>
        <p:txBody>
          <a:bodyPr>
            <a:noAutofit/>
          </a:bodyPr>
          <a:lstStyle>
            <a:lvl1pPr marL="0" indent="0">
              <a:lnSpc>
                <a:spcPct val="80000"/>
              </a:lnSpc>
              <a:spcAft>
                <a:spcPts val="0"/>
              </a:spcAft>
              <a:buFontTx/>
              <a:buNone/>
              <a:defRPr sz="7200" b="1">
                <a:solidFill>
                  <a:srgbClr val="A32020"/>
                </a:solidFill>
              </a:defRPr>
            </a:lvl1pPr>
            <a:lvl2pPr marL="0" indent="0">
              <a:lnSpc>
                <a:spcPct val="80000"/>
              </a:lnSpc>
              <a:spcAft>
                <a:spcPts val="0"/>
              </a:spcAft>
              <a:buFontTx/>
              <a:buNone/>
              <a:defRPr sz="7200" b="1">
                <a:solidFill>
                  <a:srgbClr val="A32020"/>
                </a:solidFill>
              </a:defRPr>
            </a:lvl2pPr>
            <a:lvl3pPr marL="0" indent="0">
              <a:lnSpc>
                <a:spcPct val="80000"/>
              </a:lnSpc>
              <a:spcAft>
                <a:spcPts val="0"/>
              </a:spcAft>
              <a:buFontTx/>
              <a:buNone/>
              <a:defRPr sz="7200" b="1">
                <a:solidFill>
                  <a:srgbClr val="A32020"/>
                </a:solidFill>
              </a:defRPr>
            </a:lvl3pPr>
            <a:lvl4pPr marL="0" indent="0">
              <a:lnSpc>
                <a:spcPct val="80000"/>
              </a:lnSpc>
              <a:spcAft>
                <a:spcPts val="0"/>
              </a:spcAft>
              <a:buFontTx/>
              <a:buNone/>
              <a:defRPr sz="7200" b="1">
                <a:solidFill>
                  <a:srgbClr val="A32020"/>
                </a:solidFill>
              </a:defRPr>
            </a:lvl4pPr>
            <a:lvl5pPr marL="0" indent="0">
              <a:lnSpc>
                <a:spcPct val="80000"/>
              </a:lnSpc>
              <a:spcAft>
                <a:spcPts val="0"/>
              </a:spcAft>
              <a:buFontTx/>
              <a:buNone/>
              <a:defRPr sz="7200" b="1">
                <a:solidFill>
                  <a:srgbClr val="A32020"/>
                </a:solidFill>
              </a:defRPr>
            </a:lvl5pPr>
            <a:lvl6pPr marL="0" indent="0">
              <a:lnSpc>
                <a:spcPct val="80000"/>
              </a:lnSpc>
              <a:spcAft>
                <a:spcPts val="0"/>
              </a:spcAft>
              <a:buFontTx/>
              <a:buNone/>
              <a:defRPr sz="7200" b="1">
                <a:solidFill>
                  <a:srgbClr val="A32020"/>
                </a:solidFill>
              </a:defRPr>
            </a:lvl6pPr>
            <a:lvl7pPr marL="0" indent="0">
              <a:lnSpc>
                <a:spcPct val="80000"/>
              </a:lnSpc>
              <a:spcAft>
                <a:spcPts val="0"/>
              </a:spcAft>
              <a:buFontTx/>
              <a:buNone/>
              <a:defRPr sz="7200" b="1">
                <a:solidFill>
                  <a:srgbClr val="A32020"/>
                </a:solidFill>
              </a:defRPr>
            </a:lvl7pPr>
            <a:lvl8pPr marL="0" indent="0">
              <a:lnSpc>
                <a:spcPct val="80000"/>
              </a:lnSpc>
              <a:spcAft>
                <a:spcPts val="0"/>
              </a:spcAft>
              <a:buFontTx/>
              <a:buNone/>
              <a:defRPr sz="7200" b="1">
                <a:solidFill>
                  <a:srgbClr val="A32020"/>
                </a:solidFill>
              </a:defRPr>
            </a:lvl8pPr>
            <a:lvl9pPr marL="0" indent="0">
              <a:lnSpc>
                <a:spcPct val="80000"/>
              </a:lnSpc>
              <a:spcAft>
                <a:spcPts val="0"/>
              </a:spcAft>
              <a:buFontTx/>
              <a:buNone/>
              <a:defRPr sz="7200" b="1">
                <a:solidFill>
                  <a:srgbClr val="A32020"/>
                </a:solidFill>
              </a:defRPr>
            </a:lvl9pPr>
          </a:lstStyle>
          <a:p>
            <a:pPr lvl="0"/>
            <a:r>
              <a:rPr lang="nl-NL"/>
              <a:t>00</a:t>
            </a:r>
          </a:p>
        </p:txBody>
      </p:sp>
      <p:sp>
        <p:nvSpPr>
          <p:cNvPr id="13" name="Text Placeholder 2">
            <a:extLst>
              <a:ext uri="{FF2B5EF4-FFF2-40B4-BE49-F238E27FC236}">
                <a16:creationId xmlns:a16="http://schemas.microsoft.com/office/drawing/2014/main" id="{BC17EA0E-B423-464D-9CFC-30F5CE783767}"/>
              </a:ext>
            </a:extLst>
          </p:cNvPr>
          <p:cNvSpPr>
            <a:spLocks noGrp="1"/>
          </p:cNvSpPr>
          <p:nvPr>
            <p:ph type="body" sz="quarter" idx="14" hasCustomPrompt="1"/>
          </p:nvPr>
        </p:nvSpPr>
        <p:spPr bwMode="gray">
          <a:xfrm>
            <a:off x="332184" y="2124875"/>
            <a:ext cx="1097280" cy="720090"/>
          </a:xfrm>
        </p:spPr>
        <p:txBody>
          <a:bodyPr>
            <a:noAutofit/>
          </a:bodyPr>
          <a:lstStyle>
            <a:lvl1pPr marL="0" indent="0">
              <a:spcAft>
                <a:spcPts val="0"/>
              </a:spcAft>
              <a:buFontTx/>
              <a:buNone/>
              <a:defRPr sz="1200" b="1">
                <a:solidFill>
                  <a:schemeClr val="tx1"/>
                </a:solidFill>
              </a:defRPr>
            </a:lvl1pPr>
            <a:lvl2pPr marL="0" indent="0">
              <a:spcAft>
                <a:spcPts val="0"/>
              </a:spcAft>
              <a:buFontTx/>
              <a:buNone/>
              <a:defRPr sz="1200" b="1">
                <a:solidFill>
                  <a:schemeClr val="tx1"/>
                </a:solidFill>
              </a:defRPr>
            </a:lvl2pPr>
            <a:lvl3pPr marL="0" indent="0">
              <a:spcAft>
                <a:spcPts val="0"/>
              </a:spcAft>
              <a:buFontTx/>
              <a:buNone/>
              <a:defRPr sz="1200" b="1">
                <a:solidFill>
                  <a:schemeClr val="tx1"/>
                </a:solidFill>
              </a:defRPr>
            </a:lvl3pPr>
            <a:lvl4pPr marL="0" indent="0">
              <a:spcAft>
                <a:spcPts val="0"/>
              </a:spcAft>
              <a:buFontTx/>
              <a:buNone/>
              <a:defRPr sz="1200" b="1">
                <a:solidFill>
                  <a:schemeClr val="tx1"/>
                </a:solidFill>
              </a:defRPr>
            </a:lvl4pPr>
            <a:lvl5pPr marL="0" indent="0">
              <a:spcAft>
                <a:spcPts val="0"/>
              </a:spcAft>
              <a:buFontTx/>
              <a:buNone/>
              <a:defRPr sz="1200" b="1">
                <a:solidFill>
                  <a:schemeClr val="tx1"/>
                </a:solidFill>
              </a:defRPr>
            </a:lvl5pPr>
            <a:lvl6pPr marL="0" indent="0">
              <a:spcAft>
                <a:spcPts val="0"/>
              </a:spcAft>
              <a:buFontTx/>
              <a:buNone/>
              <a:defRPr sz="1200" b="1">
                <a:solidFill>
                  <a:schemeClr val="tx1"/>
                </a:solidFill>
              </a:defRPr>
            </a:lvl6pPr>
            <a:lvl7pPr marL="0" indent="0">
              <a:spcAft>
                <a:spcPts val="0"/>
              </a:spcAft>
              <a:buFontTx/>
              <a:buNone/>
              <a:defRPr sz="1200" b="1">
                <a:solidFill>
                  <a:schemeClr val="tx1"/>
                </a:solidFill>
              </a:defRPr>
            </a:lvl7pPr>
            <a:lvl8pPr marL="0" indent="0">
              <a:spcAft>
                <a:spcPts val="0"/>
              </a:spcAft>
              <a:buFontTx/>
              <a:buNone/>
              <a:defRPr sz="1200" b="1">
                <a:solidFill>
                  <a:schemeClr val="tx1"/>
                </a:solidFill>
              </a:defRPr>
            </a:lvl8pPr>
            <a:lvl9pPr marL="0" indent="0">
              <a:spcAft>
                <a:spcPts val="0"/>
              </a:spcAft>
              <a:buFontTx/>
              <a:buNone/>
              <a:defRPr sz="1200" b="1">
                <a:solidFill>
                  <a:schemeClr val="tx1"/>
                </a:solidFill>
              </a:defRPr>
            </a:lvl9pPr>
          </a:lstStyle>
          <a:p>
            <a:pPr lvl="0"/>
            <a:r>
              <a:rPr lang="nl-NL"/>
              <a:t>[</a:t>
            </a:r>
            <a:r>
              <a:rPr lang="nl-NL" err="1"/>
              <a:t>Category</a:t>
            </a:r>
            <a:r>
              <a:rPr lang="nl-NL"/>
              <a:t> Name]</a:t>
            </a:r>
          </a:p>
        </p:txBody>
      </p:sp>
      <p:sp>
        <p:nvSpPr>
          <p:cNvPr id="32" name="Content Placeholder 1">
            <a:extLst>
              <a:ext uri="{FF2B5EF4-FFF2-40B4-BE49-F238E27FC236}">
                <a16:creationId xmlns:a16="http://schemas.microsoft.com/office/drawing/2014/main" id="{125E2F14-8666-4A09-9E44-7AEB55F2DFA8}"/>
              </a:ext>
            </a:extLst>
          </p:cNvPr>
          <p:cNvSpPr>
            <a:spLocks noGrp="1"/>
          </p:cNvSpPr>
          <p:nvPr>
            <p:ph idx="1"/>
          </p:nvPr>
        </p:nvSpPr>
        <p:spPr>
          <a:xfrm>
            <a:off x="1521619" y="1300163"/>
            <a:ext cx="2914650" cy="1543050"/>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vl6pPr marL="754380" indent="0">
              <a:buNone/>
              <a:defRPr/>
            </a:lvl6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5" name="Text Placeholder 3">
            <a:extLst>
              <a:ext uri="{FF2B5EF4-FFF2-40B4-BE49-F238E27FC236}">
                <a16:creationId xmlns:a16="http://schemas.microsoft.com/office/drawing/2014/main" id="{EB794BF0-3FC6-4CC4-99A7-DFF6DD5403F1}"/>
              </a:ext>
            </a:extLst>
          </p:cNvPr>
          <p:cNvSpPr>
            <a:spLocks noGrp="1"/>
          </p:cNvSpPr>
          <p:nvPr>
            <p:ph type="body" sz="quarter" idx="18" hasCustomPrompt="1"/>
          </p:nvPr>
        </p:nvSpPr>
        <p:spPr bwMode="gray">
          <a:xfrm>
            <a:off x="4706541" y="1300163"/>
            <a:ext cx="1097280" cy="754380"/>
          </a:xfrm>
        </p:spPr>
        <p:txBody>
          <a:bodyPr>
            <a:noAutofit/>
          </a:bodyPr>
          <a:lstStyle>
            <a:lvl1pPr marL="0" indent="0">
              <a:lnSpc>
                <a:spcPct val="80000"/>
              </a:lnSpc>
              <a:spcAft>
                <a:spcPts val="0"/>
              </a:spcAft>
              <a:buFontTx/>
              <a:buNone/>
              <a:defRPr sz="7200" b="1">
                <a:solidFill>
                  <a:srgbClr val="DB536A"/>
                </a:solidFill>
              </a:defRPr>
            </a:lvl1pPr>
            <a:lvl2pPr marL="0" indent="0">
              <a:lnSpc>
                <a:spcPct val="80000"/>
              </a:lnSpc>
              <a:spcAft>
                <a:spcPts val="0"/>
              </a:spcAft>
              <a:buFontTx/>
              <a:buNone/>
              <a:defRPr sz="7200" b="1">
                <a:solidFill>
                  <a:srgbClr val="DB536A"/>
                </a:solidFill>
              </a:defRPr>
            </a:lvl2pPr>
            <a:lvl3pPr marL="0" indent="0">
              <a:lnSpc>
                <a:spcPct val="80000"/>
              </a:lnSpc>
              <a:spcAft>
                <a:spcPts val="0"/>
              </a:spcAft>
              <a:buFontTx/>
              <a:buNone/>
              <a:defRPr sz="7200" b="1">
                <a:solidFill>
                  <a:srgbClr val="DB536A"/>
                </a:solidFill>
              </a:defRPr>
            </a:lvl3pPr>
            <a:lvl4pPr marL="0" indent="0">
              <a:lnSpc>
                <a:spcPct val="80000"/>
              </a:lnSpc>
              <a:spcAft>
                <a:spcPts val="0"/>
              </a:spcAft>
              <a:buFontTx/>
              <a:buNone/>
              <a:defRPr sz="7200" b="1">
                <a:solidFill>
                  <a:srgbClr val="DB536A"/>
                </a:solidFill>
              </a:defRPr>
            </a:lvl4pPr>
            <a:lvl5pPr marL="0" indent="0">
              <a:lnSpc>
                <a:spcPct val="80000"/>
              </a:lnSpc>
              <a:spcAft>
                <a:spcPts val="0"/>
              </a:spcAft>
              <a:buFontTx/>
              <a:buNone/>
              <a:defRPr sz="7200" b="1">
                <a:solidFill>
                  <a:srgbClr val="DB536A"/>
                </a:solidFill>
              </a:defRPr>
            </a:lvl5pPr>
            <a:lvl6pPr marL="0" indent="0">
              <a:lnSpc>
                <a:spcPct val="80000"/>
              </a:lnSpc>
              <a:spcAft>
                <a:spcPts val="0"/>
              </a:spcAft>
              <a:buFontTx/>
              <a:buNone/>
              <a:defRPr sz="7200" b="1">
                <a:solidFill>
                  <a:srgbClr val="DB536A"/>
                </a:solidFill>
              </a:defRPr>
            </a:lvl6pPr>
            <a:lvl7pPr marL="0" indent="0">
              <a:lnSpc>
                <a:spcPct val="80000"/>
              </a:lnSpc>
              <a:spcAft>
                <a:spcPts val="0"/>
              </a:spcAft>
              <a:buFontTx/>
              <a:buNone/>
              <a:defRPr sz="7200" b="1">
                <a:solidFill>
                  <a:srgbClr val="DB536A"/>
                </a:solidFill>
              </a:defRPr>
            </a:lvl7pPr>
            <a:lvl8pPr marL="0" indent="0">
              <a:lnSpc>
                <a:spcPct val="80000"/>
              </a:lnSpc>
              <a:spcAft>
                <a:spcPts val="0"/>
              </a:spcAft>
              <a:buFontTx/>
              <a:buNone/>
              <a:defRPr sz="7200" b="1">
                <a:solidFill>
                  <a:srgbClr val="DB536A"/>
                </a:solidFill>
              </a:defRPr>
            </a:lvl8pPr>
            <a:lvl9pPr marL="0" indent="0">
              <a:lnSpc>
                <a:spcPct val="80000"/>
              </a:lnSpc>
              <a:spcAft>
                <a:spcPts val="0"/>
              </a:spcAft>
              <a:buFontTx/>
              <a:buNone/>
              <a:defRPr sz="7200" b="1">
                <a:solidFill>
                  <a:srgbClr val="DB536A"/>
                </a:solidFill>
              </a:defRPr>
            </a:lvl9pPr>
          </a:lstStyle>
          <a:p>
            <a:pPr lvl="0"/>
            <a:r>
              <a:rPr lang="nl-NL"/>
              <a:t>00</a:t>
            </a:r>
          </a:p>
        </p:txBody>
      </p:sp>
      <p:sp>
        <p:nvSpPr>
          <p:cNvPr id="17" name="Text Placeholder 4">
            <a:extLst>
              <a:ext uri="{FF2B5EF4-FFF2-40B4-BE49-F238E27FC236}">
                <a16:creationId xmlns:a16="http://schemas.microsoft.com/office/drawing/2014/main" id="{5BA1BBAC-089E-4506-9384-831373300AC4}"/>
              </a:ext>
            </a:extLst>
          </p:cNvPr>
          <p:cNvSpPr>
            <a:spLocks noGrp="1"/>
          </p:cNvSpPr>
          <p:nvPr>
            <p:ph type="body" sz="quarter" idx="17" hasCustomPrompt="1"/>
          </p:nvPr>
        </p:nvSpPr>
        <p:spPr bwMode="gray">
          <a:xfrm>
            <a:off x="4706541" y="2124875"/>
            <a:ext cx="1097280" cy="720090"/>
          </a:xfrm>
        </p:spPr>
        <p:txBody>
          <a:bodyPr>
            <a:noAutofit/>
          </a:bodyPr>
          <a:lstStyle>
            <a:lvl1pPr marL="0" indent="0">
              <a:spcAft>
                <a:spcPts val="0"/>
              </a:spcAft>
              <a:buFontTx/>
              <a:buNone/>
              <a:defRPr sz="1200" b="1">
                <a:solidFill>
                  <a:schemeClr val="tx1"/>
                </a:solidFill>
              </a:defRPr>
            </a:lvl1pPr>
            <a:lvl2pPr marL="0" indent="0">
              <a:spcAft>
                <a:spcPts val="0"/>
              </a:spcAft>
              <a:buFontTx/>
              <a:buNone/>
              <a:defRPr sz="1200" b="1">
                <a:solidFill>
                  <a:schemeClr val="tx1"/>
                </a:solidFill>
              </a:defRPr>
            </a:lvl2pPr>
            <a:lvl3pPr marL="0" indent="0">
              <a:spcAft>
                <a:spcPts val="0"/>
              </a:spcAft>
              <a:buFontTx/>
              <a:buNone/>
              <a:defRPr sz="1200" b="1">
                <a:solidFill>
                  <a:schemeClr val="tx1"/>
                </a:solidFill>
              </a:defRPr>
            </a:lvl3pPr>
            <a:lvl4pPr marL="0" indent="0">
              <a:spcAft>
                <a:spcPts val="0"/>
              </a:spcAft>
              <a:buFontTx/>
              <a:buNone/>
              <a:defRPr sz="1200" b="1">
                <a:solidFill>
                  <a:schemeClr val="tx1"/>
                </a:solidFill>
              </a:defRPr>
            </a:lvl4pPr>
            <a:lvl5pPr marL="0" indent="0">
              <a:spcAft>
                <a:spcPts val="0"/>
              </a:spcAft>
              <a:buFontTx/>
              <a:buNone/>
              <a:defRPr sz="1200" b="1">
                <a:solidFill>
                  <a:schemeClr val="tx1"/>
                </a:solidFill>
              </a:defRPr>
            </a:lvl5pPr>
            <a:lvl6pPr marL="0" indent="0">
              <a:spcAft>
                <a:spcPts val="0"/>
              </a:spcAft>
              <a:buFontTx/>
              <a:buNone/>
              <a:defRPr sz="1200" b="1">
                <a:solidFill>
                  <a:schemeClr val="tx1"/>
                </a:solidFill>
              </a:defRPr>
            </a:lvl6pPr>
            <a:lvl7pPr marL="0" indent="0">
              <a:spcAft>
                <a:spcPts val="0"/>
              </a:spcAft>
              <a:buFontTx/>
              <a:buNone/>
              <a:defRPr sz="1200" b="1">
                <a:solidFill>
                  <a:schemeClr val="tx1"/>
                </a:solidFill>
              </a:defRPr>
            </a:lvl7pPr>
            <a:lvl8pPr marL="0" indent="0">
              <a:spcAft>
                <a:spcPts val="0"/>
              </a:spcAft>
              <a:buFontTx/>
              <a:buNone/>
              <a:defRPr sz="1200" b="1">
                <a:solidFill>
                  <a:schemeClr val="tx1"/>
                </a:solidFill>
              </a:defRPr>
            </a:lvl8pPr>
            <a:lvl9pPr marL="0" indent="0">
              <a:spcAft>
                <a:spcPts val="0"/>
              </a:spcAft>
              <a:buFontTx/>
              <a:buNone/>
              <a:defRPr sz="1200" b="1">
                <a:solidFill>
                  <a:schemeClr val="tx1"/>
                </a:solidFill>
              </a:defRPr>
            </a:lvl9pPr>
          </a:lstStyle>
          <a:p>
            <a:pPr lvl="0"/>
            <a:r>
              <a:rPr lang="nl-NL"/>
              <a:t>[</a:t>
            </a:r>
            <a:r>
              <a:rPr lang="nl-NL" err="1"/>
              <a:t>Category</a:t>
            </a:r>
            <a:r>
              <a:rPr lang="nl-NL"/>
              <a:t> Name]</a:t>
            </a:r>
          </a:p>
        </p:txBody>
      </p:sp>
      <p:sp>
        <p:nvSpPr>
          <p:cNvPr id="39" name="Content Placeholder 2">
            <a:extLst>
              <a:ext uri="{FF2B5EF4-FFF2-40B4-BE49-F238E27FC236}">
                <a16:creationId xmlns:a16="http://schemas.microsoft.com/office/drawing/2014/main" id="{95BB8386-78EE-4B7C-9468-7F9EFED3B6AC}"/>
              </a:ext>
            </a:extLst>
          </p:cNvPr>
          <p:cNvSpPr>
            <a:spLocks noGrp="1"/>
          </p:cNvSpPr>
          <p:nvPr>
            <p:ph idx="26"/>
          </p:nvPr>
        </p:nvSpPr>
        <p:spPr>
          <a:xfrm>
            <a:off x="5895976" y="1300163"/>
            <a:ext cx="2914650" cy="1543050"/>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vl6pPr marL="754380" indent="0">
              <a:buNone/>
              <a:defRPr/>
            </a:lvl6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6" name="Text Placeholder 5">
            <a:extLst>
              <a:ext uri="{FF2B5EF4-FFF2-40B4-BE49-F238E27FC236}">
                <a16:creationId xmlns:a16="http://schemas.microsoft.com/office/drawing/2014/main" id="{12F3B39D-6035-433F-AD63-B3E7306CA5EF}"/>
              </a:ext>
            </a:extLst>
          </p:cNvPr>
          <p:cNvSpPr>
            <a:spLocks noGrp="1"/>
          </p:cNvSpPr>
          <p:nvPr>
            <p:ph type="body" sz="quarter" idx="21" hasCustomPrompt="1"/>
          </p:nvPr>
        </p:nvSpPr>
        <p:spPr bwMode="gray">
          <a:xfrm>
            <a:off x="332184" y="3118636"/>
            <a:ext cx="1097280" cy="754380"/>
          </a:xfrm>
        </p:spPr>
        <p:txBody>
          <a:bodyPr>
            <a:noAutofit/>
          </a:bodyPr>
          <a:lstStyle>
            <a:lvl1pPr marL="0" indent="0">
              <a:lnSpc>
                <a:spcPct val="80000"/>
              </a:lnSpc>
              <a:spcAft>
                <a:spcPts val="0"/>
              </a:spcAft>
              <a:buFontTx/>
              <a:buNone/>
              <a:defRPr sz="7200" b="1">
                <a:solidFill>
                  <a:schemeClr val="tx1"/>
                </a:solidFill>
              </a:defRPr>
            </a:lvl1pPr>
            <a:lvl2pPr marL="0" indent="0">
              <a:lnSpc>
                <a:spcPct val="80000"/>
              </a:lnSpc>
              <a:spcAft>
                <a:spcPts val="0"/>
              </a:spcAft>
              <a:buFontTx/>
              <a:buNone/>
              <a:defRPr sz="7200" b="1">
                <a:solidFill>
                  <a:schemeClr val="tx1"/>
                </a:solidFill>
              </a:defRPr>
            </a:lvl2pPr>
            <a:lvl3pPr marL="0" indent="0">
              <a:lnSpc>
                <a:spcPct val="80000"/>
              </a:lnSpc>
              <a:spcAft>
                <a:spcPts val="0"/>
              </a:spcAft>
              <a:buFontTx/>
              <a:buNone/>
              <a:defRPr sz="7200" b="1">
                <a:solidFill>
                  <a:schemeClr val="tx1"/>
                </a:solidFill>
              </a:defRPr>
            </a:lvl3pPr>
            <a:lvl4pPr marL="0" indent="0">
              <a:lnSpc>
                <a:spcPct val="80000"/>
              </a:lnSpc>
              <a:spcAft>
                <a:spcPts val="0"/>
              </a:spcAft>
              <a:buFontTx/>
              <a:buNone/>
              <a:defRPr sz="7200" b="1">
                <a:solidFill>
                  <a:schemeClr val="tx1"/>
                </a:solidFill>
              </a:defRPr>
            </a:lvl4pPr>
            <a:lvl5pPr marL="0" indent="0">
              <a:lnSpc>
                <a:spcPct val="80000"/>
              </a:lnSpc>
              <a:spcAft>
                <a:spcPts val="0"/>
              </a:spcAft>
              <a:buFontTx/>
              <a:buNone/>
              <a:defRPr sz="7200" b="1">
                <a:solidFill>
                  <a:schemeClr val="tx1"/>
                </a:solidFill>
              </a:defRPr>
            </a:lvl5pPr>
            <a:lvl6pPr marL="0" indent="0">
              <a:lnSpc>
                <a:spcPct val="80000"/>
              </a:lnSpc>
              <a:spcAft>
                <a:spcPts val="0"/>
              </a:spcAft>
              <a:buFontTx/>
              <a:buNone/>
              <a:defRPr sz="7200" b="1">
                <a:solidFill>
                  <a:schemeClr val="tx1"/>
                </a:solidFill>
              </a:defRPr>
            </a:lvl6pPr>
            <a:lvl7pPr marL="0" indent="0">
              <a:lnSpc>
                <a:spcPct val="80000"/>
              </a:lnSpc>
              <a:spcAft>
                <a:spcPts val="0"/>
              </a:spcAft>
              <a:buFontTx/>
              <a:buNone/>
              <a:defRPr sz="7200" b="1">
                <a:solidFill>
                  <a:schemeClr val="tx1"/>
                </a:solidFill>
              </a:defRPr>
            </a:lvl7pPr>
            <a:lvl8pPr marL="0" indent="0">
              <a:lnSpc>
                <a:spcPct val="80000"/>
              </a:lnSpc>
              <a:spcAft>
                <a:spcPts val="0"/>
              </a:spcAft>
              <a:buFontTx/>
              <a:buNone/>
              <a:defRPr sz="7200" b="1">
                <a:solidFill>
                  <a:schemeClr val="tx1"/>
                </a:solidFill>
              </a:defRPr>
            </a:lvl8pPr>
            <a:lvl9pPr marL="0" indent="0">
              <a:lnSpc>
                <a:spcPct val="80000"/>
              </a:lnSpc>
              <a:spcAft>
                <a:spcPts val="0"/>
              </a:spcAft>
              <a:buFontTx/>
              <a:buNone/>
              <a:defRPr sz="7200" b="1">
                <a:solidFill>
                  <a:schemeClr val="tx1"/>
                </a:solidFill>
              </a:defRPr>
            </a:lvl9pPr>
          </a:lstStyle>
          <a:p>
            <a:pPr lvl="0"/>
            <a:r>
              <a:rPr lang="nl-NL"/>
              <a:t>00</a:t>
            </a:r>
          </a:p>
        </p:txBody>
      </p:sp>
      <p:sp>
        <p:nvSpPr>
          <p:cNvPr id="27" name="Text Placeholder 6">
            <a:extLst>
              <a:ext uri="{FF2B5EF4-FFF2-40B4-BE49-F238E27FC236}">
                <a16:creationId xmlns:a16="http://schemas.microsoft.com/office/drawing/2014/main" id="{8FCBE24B-E840-4AD9-BEA0-AA2EB41DA935}"/>
              </a:ext>
            </a:extLst>
          </p:cNvPr>
          <p:cNvSpPr>
            <a:spLocks noGrp="1"/>
          </p:cNvSpPr>
          <p:nvPr>
            <p:ph type="body" sz="quarter" idx="20" hasCustomPrompt="1"/>
          </p:nvPr>
        </p:nvSpPr>
        <p:spPr bwMode="gray">
          <a:xfrm>
            <a:off x="332184" y="3942398"/>
            <a:ext cx="1097280" cy="720090"/>
          </a:xfrm>
        </p:spPr>
        <p:txBody>
          <a:bodyPr>
            <a:noAutofit/>
          </a:bodyPr>
          <a:lstStyle>
            <a:lvl1pPr marL="0" indent="0">
              <a:spcAft>
                <a:spcPts val="0"/>
              </a:spcAft>
              <a:buFontTx/>
              <a:buNone/>
              <a:defRPr sz="1200" b="1">
                <a:solidFill>
                  <a:schemeClr val="tx1"/>
                </a:solidFill>
              </a:defRPr>
            </a:lvl1pPr>
            <a:lvl2pPr marL="0" indent="0">
              <a:spcAft>
                <a:spcPts val="0"/>
              </a:spcAft>
              <a:buFontTx/>
              <a:buNone/>
              <a:defRPr sz="1200" b="1">
                <a:solidFill>
                  <a:schemeClr val="tx1"/>
                </a:solidFill>
              </a:defRPr>
            </a:lvl2pPr>
            <a:lvl3pPr marL="0" indent="0">
              <a:spcAft>
                <a:spcPts val="0"/>
              </a:spcAft>
              <a:buFontTx/>
              <a:buNone/>
              <a:defRPr sz="1200" b="1">
                <a:solidFill>
                  <a:schemeClr val="tx1"/>
                </a:solidFill>
              </a:defRPr>
            </a:lvl3pPr>
            <a:lvl4pPr marL="0" indent="0">
              <a:spcAft>
                <a:spcPts val="0"/>
              </a:spcAft>
              <a:buFontTx/>
              <a:buNone/>
              <a:defRPr sz="1200" b="1">
                <a:solidFill>
                  <a:schemeClr val="tx1"/>
                </a:solidFill>
              </a:defRPr>
            </a:lvl4pPr>
            <a:lvl5pPr marL="0" indent="0">
              <a:spcAft>
                <a:spcPts val="0"/>
              </a:spcAft>
              <a:buFontTx/>
              <a:buNone/>
              <a:defRPr sz="1200" b="1">
                <a:solidFill>
                  <a:schemeClr val="tx1"/>
                </a:solidFill>
              </a:defRPr>
            </a:lvl5pPr>
            <a:lvl6pPr marL="0" indent="0">
              <a:spcAft>
                <a:spcPts val="0"/>
              </a:spcAft>
              <a:buFontTx/>
              <a:buNone/>
              <a:defRPr sz="1200" b="1">
                <a:solidFill>
                  <a:schemeClr val="tx1"/>
                </a:solidFill>
              </a:defRPr>
            </a:lvl6pPr>
            <a:lvl7pPr marL="0" indent="0">
              <a:spcAft>
                <a:spcPts val="0"/>
              </a:spcAft>
              <a:buFontTx/>
              <a:buNone/>
              <a:defRPr sz="1200" b="1">
                <a:solidFill>
                  <a:schemeClr val="tx1"/>
                </a:solidFill>
              </a:defRPr>
            </a:lvl7pPr>
            <a:lvl8pPr marL="0" indent="0">
              <a:spcAft>
                <a:spcPts val="0"/>
              </a:spcAft>
              <a:buFontTx/>
              <a:buNone/>
              <a:defRPr sz="1200" b="1">
                <a:solidFill>
                  <a:schemeClr val="tx1"/>
                </a:solidFill>
              </a:defRPr>
            </a:lvl8pPr>
            <a:lvl9pPr marL="0" indent="0">
              <a:spcAft>
                <a:spcPts val="0"/>
              </a:spcAft>
              <a:buFontTx/>
              <a:buNone/>
              <a:defRPr sz="1200" b="1">
                <a:solidFill>
                  <a:schemeClr val="tx1"/>
                </a:solidFill>
              </a:defRPr>
            </a:lvl9pPr>
          </a:lstStyle>
          <a:p>
            <a:pPr lvl="0"/>
            <a:r>
              <a:rPr lang="nl-NL"/>
              <a:t>[</a:t>
            </a:r>
            <a:r>
              <a:rPr lang="nl-NL" err="1"/>
              <a:t>Category</a:t>
            </a:r>
            <a:r>
              <a:rPr lang="nl-NL"/>
              <a:t> Name]</a:t>
            </a:r>
          </a:p>
        </p:txBody>
      </p:sp>
      <p:sp>
        <p:nvSpPr>
          <p:cNvPr id="38" name="Content Placeholder 3">
            <a:extLst>
              <a:ext uri="{FF2B5EF4-FFF2-40B4-BE49-F238E27FC236}">
                <a16:creationId xmlns:a16="http://schemas.microsoft.com/office/drawing/2014/main" id="{1C2AB36F-9CF1-46CA-A856-3BF50662F3E9}"/>
              </a:ext>
            </a:extLst>
          </p:cNvPr>
          <p:cNvSpPr>
            <a:spLocks noGrp="1"/>
          </p:cNvSpPr>
          <p:nvPr>
            <p:ph idx="25"/>
          </p:nvPr>
        </p:nvSpPr>
        <p:spPr>
          <a:xfrm>
            <a:off x="1521617" y="3118636"/>
            <a:ext cx="2914650" cy="1543050"/>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vl6pPr marL="754380" indent="0">
              <a:buNone/>
              <a:defRPr/>
            </a:lvl6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9" name="Text Placeholder 7">
            <a:extLst>
              <a:ext uri="{FF2B5EF4-FFF2-40B4-BE49-F238E27FC236}">
                <a16:creationId xmlns:a16="http://schemas.microsoft.com/office/drawing/2014/main" id="{E1622D17-1AFA-494D-AC9B-689B5E2B39DA}"/>
              </a:ext>
            </a:extLst>
          </p:cNvPr>
          <p:cNvSpPr>
            <a:spLocks noGrp="1"/>
          </p:cNvSpPr>
          <p:nvPr>
            <p:ph type="body" sz="quarter" idx="24" hasCustomPrompt="1"/>
          </p:nvPr>
        </p:nvSpPr>
        <p:spPr bwMode="gray">
          <a:xfrm>
            <a:off x="4706540" y="3117529"/>
            <a:ext cx="1097280" cy="754380"/>
          </a:xfrm>
        </p:spPr>
        <p:txBody>
          <a:bodyPr>
            <a:noAutofit/>
          </a:bodyPr>
          <a:lstStyle>
            <a:lvl1pPr marL="0" indent="0">
              <a:lnSpc>
                <a:spcPct val="80000"/>
              </a:lnSpc>
              <a:spcAft>
                <a:spcPts val="0"/>
              </a:spcAft>
              <a:buFontTx/>
              <a:buNone/>
              <a:defRPr sz="7200" b="1">
                <a:solidFill>
                  <a:srgbClr val="464646"/>
                </a:solidFill>
              </a:defRPr>
            </a:lvl1pPr>
            <a:lvl2pPr marL="0" indent="0">
              <a:lnSpc>
                <a:spcPct val="80000"/>
              </a:lnSpc>
              <a:spcAft>
                <a:spcPts val="0"/>
              </a:spcAft>
              <a:buFontTx/>
              <a:buNone/>
              <a:defRPr sz="7200" b="1">
                <a:solidFill>
                  <a:srgbClr val="464646"/>
                </a:solidFill>
              </a:defRPr>
            </a:lvl2pPr>
            <a:lvl3pPr marL="0" indent="0">
              <a:lnSpc>
                <a:spcPct val="80000"/>
              </a:lnSpc>
              <a:spcAft>
                <a:spcPts val="0"/>
              </a:spcAft>
              <a:buFontTx/>
              <a:buNone/>
              <a:defRPr sz="7200" b="1">
                <a:solidFill>
                  <a:srgbClr val="464646"/>
                </a:solidFill>
              </a:defRPr>
            </a:lvl3pPr>
            <a:lvl4pPr marL="0" indent="0">
              <a:lnSpc>
                <a:spcPct val="80000"/>
              </a:lnSpc>
              <a:spcAft>
                <a:spcPts val="0"/>
              </a:spcAft>
              <a:buFontTx/>
              <a:buNone/>
              <a:defRPr sz="7200" b="1">
                <a:solidFill>
                  <a:srgbClr val="464646"/>
                </a:solidFill>
              </a:defRPr>
            </a:lvl4pPr>
            <a:lvl5pPr marL="0" indent="0">
              <a:lnSpc>
                <a:spcPct val="80000"/>
              </a:lnSpc>
              <a:spcAft>
                <a:spcPts val="0"/>
              </a:spcAft>
              <a:buFontTx/>
              <a:buNone/>
              <a:defRPr sz="7200" b="1">
                <a:solidFill>
                  <a:srgbClr val="464646"/>
                </a:solidFill>
              </a:defRPr>
            </a:lvl5pPr>
            <a:lvl6pPr marL="0" indent="0">
              <a:lnSpc>
                <a:spcPct val="80000"/>
              </a:lnSpc>
              <a:spcAft>
                <a:spcPts val="0"/>
              </a:spcAft>
              <a:buFontTx/>
              <a:buNone/>
              <a:defRPr sz="7200" b="1">
                <a:solidFill>
                  <a:srgbClr val="464646"/>
                </a:solidFill>
              </a:defRPr>
            </a:lvl6pPr>
            <a:lvl7pPr marL="0" indent="0">
              <a:lnSpc>
                <a:spcPct val="80000"/>
              </a:lnSpc>
              <a:spcAft>
                <a:spcPts val="0"/>
              </a:spcAft>
              <a:buFontTx/>
              <a:buNone/>
              <a:defRPr sz="7200" b="1">
                <a:solidFill>
                  <a:srgbClr val="464646"/>
                </a:solidFill>
              </a:defRPr>
            </a:lvl7pPr>
            <a:lvl8pPr marL="0" indent="0">
              <a:lnSpc>
                <a:spcPct val="80000"/>
              </a:lnSpc>
              <a:spcAft>
                <a:spcPts val="0"/>
              </a:spcAft>
              <a:buFontTx/>
              <a:buNone/>
              <a:defRPr sz="7200" b="1">
                <a:solidFill>
                  <a:srgbClr val="464646"/>
                </a:solidFill>
              </a:defRPr>
            </a:lvl8pPr>
            <a:lvl9pPr marL="0" indent="0">
              <a:lnSpc>
                <a:spcPct val="80000"/>
              </a:lnSpc>
              <a:spcAft>
                <a:spcPts val="0"/>
              </a:spcAft>
              <a:buFontTx/>
              <a:buNone/>
              <a:defRPr sz="7200" b="1">
                <a:solidFill>
                  <a:srgbClr val="464646"/>
                </a:solidFill>
              </a:defRPr>
            </a:lvl9pPr>
          </a:lstStyle>
          <a:p>
            <a:pPr lvl="0"/>
            <a:r>
              <a:rPr lang="nl-NL"/>
              <a:t>00</a:t>
            </a:r>
          </a:p>
        </p:txBody>
      </p:sp>
      <p:sp>
        <p:nvSpPr>
          <p:cNvPr id="30" name="Text Placeholder 8">
            <a:extLst>
              <a:ext uri="{FF2B5EF4-FFF2-40B4-BE49-F238E27FC236}">
                <a16:creationId xmlns:a16="http://schemas.microsoft.com/office/drawing/2014/main" id="{ACD143AB-D8B8-4A17-9D77-CAAA3525C3E3}"/>
              </a:ext>
            </a:extLst>
          </p:cNvPr>
          <p:cNvSpPr>
            <a:spLocks noGrp="1"/>
          </p:cNvSpPr>
          <p:nvPr>
            <p:ph type="body" sz="quarter" idx="23" hasCustomPrompt="1"/>
          </p:nvPr>
        </p:nvSpPr>
        <p:spPr bwMode="gray">
          <a:xfrm>
            <a:off x="4706543" y="4011930"/>
            <a:ext cx="1097280" cy="650558"/>
          </a:xfrm>
        </p:spPr>
        <p:txBody>
          <a:bodyPr>
            <a:noAutofit/>
          </a:bodyPr>
          <a:lstStyle>
            <a:lvl1pPr marL="0" indent="0">
              <a:spcAft>
                <a:spcPts val="0"/>
              </a:spcAft>
              <a:buFontTx/>
              <a:buNone/>
              <a:defRPr sz="1200" b="1">
                <a:solidFill>
                  <a:schemeClr val="tx1"/>
                </a:solidFill>
              </a:defRPr>
            </a:lvl1pPr>
            <a:lvl2pPr marL="0" indent="0">
              <a:spcAft>
                <a:spcPts val="0"/>
              </a:spcAft>
              <a:buFontTx/>
              <a:buNone/>
              <a:defRPr sz="1200" b="1">
                <a:solidFill>
                  <a:schemeClr val="tx1"/>
                </a:solidFill>
              </a:defRPr>
            </a:lvl2pPr>
            <a:lvl3pPr marL="0" indent="0">
              <a:spcAft>
                <a:spcPts val="0"/>
              </a:spcAft>
              <a:buFontTx/>
              <a:buNone/>
              <a:defRPr sz="1200" b="1">
                <a:solidFill>
                  <a:schemeClr val="tx1"/>
                </a:solidFill>
              </a:defRPr>
            </a:lvl3pPr>
            <a:lvl4pPr marL="0" indent="0">
              <a:spcAft>
                <a:spcPts val="0"/>
              </a:spcAft>
              <a:buFontTx/>
              <a:buNone/>
              <a:defRPr sz="1200" b="1">
                <a:solidFill>
                  <a:schemeClr val="tx1"/>
                </a:solidFill>
              </a:defRPr>
            </a:lvl4pPr>
            <a:lvl5pPr marL="0" indent="0">
              <a:spcAft>
                <a:spcPts val="0"/>
              </a:spcAft>
              <a:buFontTx/>
              <a:buNone/>
              <a:defRPr sz="1200" b="1">
                <a:solidFill>
                  <a:schemeClr val="tx1"/>
                </a:solidFill>
              </a:defRPr>
            </a:lvl5pPr>
            <a:lvl6pPr marL="0" indent="0">
              <a:spcAft>
                <a:spcPts val="0"/>
              </a:spcAft>
              <a:buFontTx/>
              <a:buNone/>
              <a:defRPr sz="1200" b="1">
                <a:solidFill>
                  <a:schemeClr val="tx1"/>
                </a:solidFill>
              </a:defRPr>
            </a:lvl6pPr>
            <a:lvl7pPr marL="0" indent="0">
              <a:spcAft>
                <a:spcPts val="0"/>
              </a:spcAft>
              <a:buFontTx/>
              <a:buNone/>
              <a:defRPr sz="1200" b="1">
                <a:solidFill>
                  <a:schemeClr val="tx1"/>
                </a:solidFill>
              </a:defRPr>
            </a:lvl7pPr>
            <a:lvl8pPr marL="0" indent="0">
              <a:spcAft>
                <a:spcPts val="0"/>
              </a:spcAft>
              <a:buFontTx/>
              <a:buNone/>
              <a:defRPr sz="1200" b="1">
                <a:solidFill>
                  <a:schemeClr val="tx1"/>
                </a:solidFill>
              </a:defRPr>
            </a:lvl8pPr>
            <a:lvl9pPr marL="0" indent="0">
              <a:spcAft>
                <a:spcPts val="0"/>
              </a:spcAft>
              <a:buFontTx/>
              <a:buNone/>
              <a:defRPr sz="1200" b="1">
                <a:solidFill>
                  <a:schemeClr val="tx1"/>
                </a:solidFill>
              </a:defRPr>
            </a:lvl9pPr>
          </a:lstStyle>
          <a:p>
            <a:pPr lvl="0"/>
            <a:r>
              <a:rPr lang="nl-NL"/>
              <a:t>[</a:t>
            </a:r>
            <a:r>
              <a:rPr lang="nl-NL" err="1"/>
              <a:t>Category</a:t>
            </a:r>
            <a:r>
              <a:rPr lang="nl-NL"/>
              <a:t> Name]</a:t>
            </a:r>
          </a:p>
        </p:txBody>
      </p:sp>
      <p:sp>
        <p:nvSpPr>
          <p:cNvPr id="40" name="Content Placeholder 4">
            <a:extLst>
              <a:ext uri="{FF2B5EF4-FFF2-40B4-BE49-F238E27FC236}">
                <a16:creationId xmlns:a16="http://schemas.microsoft.com/office/drawing/2014/main" id="{C4D67CB2-9087-474B-8CAC-DFBC642B7A56}"/>
              </a:ext>
            </a:extLst>
          </p:cNvPr>
          <p:cNvSpPr>
            <a:spLocks noGrp="1"/>
          </p:cNvSpPr>
          <p:nvPr>
            <p:ph idx="27"/>
          </p:nvPr>
        </p:nvSpPr>
        <p:spPr>
          <a:xfrm>
            <a:off x="5895976" y="3118636"/>
            <a:ext cx="2914650" cy="1543850"/>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vl6pPr marL="754380" indent="0">
              <a:buNone/>
              <a:defRPr/>
            </a:lvl6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5" name="Section Footer">
            <a:extLst>
              <a:ext uri="{FF2B5EF4-FFF2-40B4-BE49-F238E27FC236}">
                <a16:creationId xmlns:a16="http://schemas.microsoft.com/office/drawing/2014/main" id="{609B382C-BBF3-4DC4-8472-B425139D9C26}"/>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28" name="Strategy&amp;">
            <a:extLst>
              <a:ext uri="{FF2B5EF4-FFF2-40B4-BE49-F238E27FC236}">
                <a16:creationId xmlns:a16="http://schemas.microsoft.com/office/drawing/2014/main" id="{E4DBD44F-6061-4611-ACE5-BD1C96D97532}"/>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33" name="Footer Text">
            <a:extLst>
              <a:ext uri="{FF2B5EF4-FFF2-40B4-BE49-F238E27FC236}">
                <a16:creationId xmlns:a16="http://schemas.microsoft.com/office/drawing/2014/main" id="{C01EF6EB-13D9-45EB-98B9-88AE25F0F8CF}"/>
              </a:ext>
            </a:extLst>
          </p:cNvPr>
          <p:cNvSpPr>
            <a:spLocks noGrp="1"/>
          </p:cNvSpPr>
          <p:nvPr>
            <p:ph type="body" sz="quarter" idx="28"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34" name="Report Date">
            <a:extLst>
              <a:ext uri="{FF2B5EF4-FFF2-40B4-BE49-F238E27FC236}">
                <a16:creationId xmlns:a16="http://schemas.microsoft.com/office/drawing/2014/main" id="{923A951A-C8C4-46C6-9E95-493C881C95A6}"/>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35" name="Page Number">
            <a:extLst>
              <a:ext uri="{FF2B5EF4-FFF2-40B4-BE49-F238E27FC236}">
                <a16:creationId xmlns:a16="http://schemas.microsoft.com/office/drawing/2014/main" id="{CEC39880-87AB-47ED-9E04-E669D278E8FE}"/>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23" name="Subtitle">
            <a:extLst>
              <a:ext uri="{FF2B5EF4-FFF2-40B4-BE49-F238E27FC236}">
                <a16:creationId xmlns:a16="http://schemas.microsoft.com/office/drawing/2014/main" id="{03FAF6C6-A100-4277-BBC0-15370AE37E5C}"/>
              </a:ext>
            </a:extLst>
          </p:cNvPr>
          <p:cNvSpPr>
            <a:spLocks noGrp="1"/>
          </p:cNvSpPr>
          <p:nvPr>
            <p:ph type="body" sz="quarter" idx="29"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3752999615"/>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Big Colour Blocks">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28" name="Burgundy Box">
            <a:extLst>
              <a:ext uri="{FF2B5EF4-FFF2-40B4-BE49-F238E27FC236}">
                <a16:creationId xmlns:a16="http://schemas.microsoft.com/office/drawing/2014/main" id="{B933503E-A8ED-4512-BCFF-21EBDB554BE7}"/>
              </a:ext>
            </a:extLst>
          </p:cNvPr>
          <p:cNvSpPr/>
          <p:nvPr userDrawn="1"/>
        </p:nvSpPr>
        <p:spPr bwMode="gray">
          <a:xfrm>
            <a:off x="332184" y="1300163"/>
            <a:ext cx="4239816" cy="1680210"/>
          </a:xfrm>
          <a:prstGeom prst="rect">
            <a:avLst/>
          </a:prstGeom>
          <a:solidFill>
            <a:srgbClr val="A3202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31" name="Text Placeholder 1">
            <a:extLst>
              <a:ext uri="{FF2B5EF4-FFF2-40B4-BE49-F238E27FC236}">
                <a16:creationId xmlns:a16="http://schemas.microsoft.com/office/drawing/2014/main" id="{80C59C8E-A253-4220-8255-23A0186EB9ED}"/>
              </a:ext>
            </a:extLst>
          </p:cNvPr>
          <p:cNvSpPr>
            <a:spLocks noGrp="1"/>
          </p:cNvSpPr>
          <p:nvPr>
            <p:ph type="body" sz="quarter" idx="15" hasCustomPrompt="1"/>
          </p:nvPr>
        </p:nvSpPr>
        <p:spPr bwMode="gray">
          <a:xfrm>
            <a:off x="603504" y="1508759"/>
            <a:ext cx="1220724" cy="445770"/>
          </a:xfrm>
        </p:spPr>
        <p:txBody>
          <a:bodyPr>
            <a:noAutofit/>
          </a:bodyPr>
          <a:lstStyle>
            <a:lvl1pPr marL="0" indent="0">
              <a:lnSpc>
                <a:spcPct val="80000"/>
              </a:lnSpc>
              <a:spcAft>
                <a:spcPts val="0"/>
              </a:spcAft>
              <a:buFontTx/>
              <a:buNone/>
              <a:defRPr sz="3000">
                <a:solidFill>
                  <a:schemeClr val="bg1"/>
                </a:solidFill>
              </a:defRPr>
            </a:lvl1pPr>
            <a:lvl2pPr marL="0" indent="0">
              <a:lnSpc>
                <a:spcPct val="80000"/>
              </a:lnSpc>
              <a:spcAft>
                <a:spcPts val="0"/>
              </a:spcAft>
              <a:buFontTx/>
              <a:buNone/>
              <a:defRPr sz="3000">
                <a:solidFill>
                  <a:schemeClr val="bg1"/>
                </a:solidFill>
              </a:defRPr>
            </a:lvl2pPr>
            <a:lvl3pPr marL="0" indent="0">
              <a:lnSpc>
                <a:spcPct val="80000"/>
              </a:lnSpc>
              <a:spcAft>
                <a:spcPts val="0"/>
              </a:spcAft>
              <a:buFontTx/>
              <a:buNone/>
              <a:defRPr sz="3000">
                <a:solidFill>
                  <a:schemeClr val="bg1"/>
                </a:solidFill>
              </a:defRPr>
            </a:lvl3pPr>
            <a:lvl4pPr marL="0" indent="0">
              <a:lnSpc>
                <a:spcPct val="80000"/>
              </a:lnSpc>
              <a:spcAft>
                <a:spcPts val="0"/>
              </a:spcAft>
              <a:buFontTx/>
              <a:buNone/>
              <a:defRPr sz="3000">
                <a:solidFill>
                  <a:schemeClr val="bg1"/>
                </a:solidFill>
              </a:defRPr>
            </a:lvl4pPr>
            <a:lvl5pPr marL="0" indent="0">
              <a:lnSpc>
                <a:spcPct val="80000"/>
              </a:lnSpc>
              <a:spcAft>
                <a:spcPts val="0"/>
              </a:spcAft>
              <a:buFontTx/>
              <a:buNone/>
              <a:defRPr sz="3000">
                <a:solidFill>
                  <a:schemeClr val="bg1"/>
                </a:solidFill>
              </a:defRPr>
            </a:lvl5pPr>
            <a:lvl6pPr marL="0" indent="0">
              <a:lnSpc>
                <a:spcPct val="80000"/>
              </a:lnSpc>
              <a:spcAft>
                <a:spcPts val="0"/>
              </a:spcAft>
              <a:buFontTx/>
              <a:buNone/>
              <a:defRPr sz="3000">
                <a:solidFill>
                  <a:schemeClr val="bg1"/>
                </a:solidFill>
              </a:defRPr>
            </a:lvl6pPr>
            <a:lvl7pPr marL="0" indent="0">
              <a:lnSpc>
                <a:spcPct val="80000"/>
              </a:lnSpc>
              <a:spcAft>
                <a:spcPts val="0"/>
              </a:spcAft>
              <a:buFontTx/>
              <a:buNone/>
              <a:defRPr sz="3000">
                <a:solidFill>
                  <a:schemeClr val="bg1"/>
                </a:solidFill>
              </a:defRPr>
            </a:lvl7pPr>
            <a:lvl8pPr marL="0" indent="0">
              <a:lnSpc>
                <a:spcPct val="80000"/>
              </a:lnSpc>
              <a:spcAft>
                <a:spcPts val="0"/>
              </a:spcAft>
              <a:buFontTx/>
              <a:buNone/>
              <a:defRPr sz="3000">
                <a:solidFill>
                  <a:schemeClr val="bg1"/>
                </a:solidFill>
              </a:defRPr>
            </a:lvl8pPr>
            <a:lvl9pPr marL="0" indent="0">
              <a:lnSpc>
                <a:spcPct val="80000"/>
              </a:lnSpc>
              <a:spcAft>
                <a:spcPts val="0"/>
              </a:spcAft>
              <a:buFontTx/>
              <a:buNone/>
              <a:defRPr sz="3000">
                <a:solidFill>
                  <a:schemeClr val="bg1"/>
                </a:solidFill>
              </a:defRPr>
            </a:lvl9pPr>
          </a:lstStyle>
          <a:p>
            <a:pPr lvl="0"/>
            <a:r>
              <a:rPr lang="nl-NL"/>
              <a:t>0</a:t>
            </a:r>
          </a:p>
        </p:txBody>
      </p:sp>
      <p:sp>
        <p:nvSpPr>
          <p:cNvPr id="33" name="Text Placeholder 2">
            <a:extLst>
              <a:ext uri="{FF2B5EF4-FFF2-40B4-BE49-F238E27FC236}">
                <a16:creationId xmlns:a16="http://schemas.microsoft.com/office/drawing/2014/main" id="{D6A26DD2-E39E-440C-AE0F-AEF9B254F3AF}"/>
              </a:ext>
            </a:extLst>
          </p:cNvPr>
          <p:cNvSpPr>
            <a:spLocks noGrp="1"/>
          </p:cNvSpPr>
          <p:nvPr>
            <p:ph type="body" sz="quarter" idx="14" hasCustomPrompt="1"/>
          </p:nvPr>
        </p:nvSpPr>
        <p:spPr bwMode="gray">
          <a:xfrm>
            <a:off x="603504" y="2054632"/>
            <a:ext cx="1220724" cy="786539"/>
          </a:xfrm>
        </p:spPr>
        <p:txBody>
          <a:bodyPr>
            <a:noAutofit/>
          </a:bodyPr>
          <a:lstStyle>
            <a:lvl1pPr marL="0" indent="0">
              <a:spcAft>
                <a:spcPts val="0"/>
              </a:spcAft>
              <a:buFontTx/>
              <a:buNone/>
              <a:defRPr sz="1200">
                <a:solidFill>
                  <a:schemeClr val="bg1"/>
                </a:solidFill>
              </a:defRPr>
            </a:lvl1pPr>
            <a:lvl2pPr marL="0" indent="0">
              <a:spcAft>
                <a:spcPts val="0"/>
              </a:spcAft>
              <a:buFontTx/>
              <a:buNone/>
              <a:defRPr sz="1200">
                <a:solidFill>
                  <a:schemeClr val="bg1"/>
                </a:solidFill>
              </a:defRPr>
            </a:lvl2pPr>
            <a:lvl3pPr marL="0" indent="0">
              <a:spcAft>
                <a:spcPts val="0"/>
              </a:spcAft>
              <a:buFontTx/>
              <a:buNone/>
              <a:defRPr sz="1200">
                <a:solidFill>
                  <a:schemeClr val="bg1"/>
                </a:solidFill>
              </a:defRPr>
            </a:lvl3pPr>
            <a:lvl4pPr marL="0" indent="0">
              <a:spcAft>
                <a:spcPts val="0"/>
              </a:spcAft>
              <a:buFontTx/>
              <a:buNone/>
              <a:defRPr sz="1200">
                <a:solidFill>
                  <a:schemeClr val="bg1"/>
                </a:solidFill>
              </a:defRPr>
            </a:lvl4pPr>
            <a:lvl5pPr marL="0" indent="0">
              <a:spcAft>
                <a:spcPts val="0"/>
              </a:spcAft>
              <a:buFontTx/>
              <a:buNone/>
              <a:defRPr sz="1200">
                <a:solidFill>
                  <a:schemeClr val="bg1"/>
                </a:solidFill>
              </a:defRPr>
            </a:lvl5pPr>
            <a:lvl6pPr marL="0" indent="0">
              <a:spcAft>
                <a:spcPts val="0"/>
              </a:spcAft>
              <a:buFontTx/>
              <a:buNone/>
              <a:defRPr sz="1200">
                <a:solidFill>
                  <a:schemeClr val="bg1"/>
                </a:solidFill>
              </a:defRPr>
            </a:lvl6pPr>
            <a:lvl7pPr marL="0" indent="0">
              <a:spcAft>
                <a:spcPts val="0"/>
              </a:spcAft>
              <a:buFontTx/>
              <a:buNone/>
              <a:defRPr sz="1200">
                <a:solidFill>
                  <a:schemeClr val="bg1"/>
                </a:solidFill>
              </a:defRPr>
            </a:lvl7pPr>
            <a:lvl8pPr marL="0" indent="0">
              <a:spcAft>
                <a:spcPts val="0"/>
              </a:spcAft>
              <a:buFontTx/>
              <a:buNone/>
              <a:defRPr sz="1200">
                <a:solidFill>
                  <a:schemeClr val="bg1"/>
                </a:solidFill>
              </a:defRPr>
            </a:lvl8pPr>
            <a:lvl9pPr marL="0" indent="0">
              <a:spcAft>
                <a:spcPts val="0"/>
              </a:spcAft>
              <a:buFontTx/>
              <a:buNone/>
              <a:defRPr sz="1200">
                <a:solidFill>
                  <a:schemeClr val="bg1"/>
                </a:solidFill>
              </a:defRPr>
            </a:lvl9pPr>
          </a:lstStyle>
          <a:p>
            <a:pPr lvl="0"/>
            <a:r>
              <a:rPr lang="nl-NL"/>
              <a:t>[</a:t>
            </a:r>
            <a:r>
              <a:rPr lang="nl-NL" err="1"/>
              <a:t>Category</a:t>
            </a:r>
            <a:r>
              <a:rPr lang="nl-NL"/>
              <a:t> Name]</a:t>
            </a:r>
          </a:p>
        </p:txBody>
      </p:sp>
      <p:sp>
        <p:nvSpPr>
          <p:cNvPr id="53" name="Content Placeholder 1">
            <a:extLst>
              <a:ext uri="{FF2B5EF4-FFF2-40B4-BE49-F238E27FC236}">
                <a16:creationId xmlns:a16="http://schemas.microsoft.com/office/drawing/2014/main" id="{6473B84F-033B-4930-B436-28BEBFCDA9BF}"/>
              </a:ext>
            </a:extLst>
          </p:cNvPr>
          <p:cNvSpPr>
            <a:spLocks noGrp="1"/>
          </p:cNvSpPr>
          <p:nvPr>
            <p:ph idx="26"/>
          </p:nvPr>
        </p:nvSpPr>
        <p:spPr>
          <a:xfrm>
            <a:off x="1924052" y="2054632"/>
            <a:ext cx="2513408" cy="786540"/>
          </a:xfrm>
        </p:spPr>
        <p:txBody>
          <a:bodyPr>
            <a:noAutofit/>
          </a:bodyPr>
          <a:lstStyle>
            <a:lvl1pPr>
              <a:spcAft>
                <a:spcPts val="225"/>
              </a:spcAft>
              <a:buClr>
                <a:schemeClr val="bg1"/>
              </a:buClr>
              <a:defRPr sz="900">
                <a:solidFill>
                  <a:schemeClr val="bg1"/>
                </a:solidFill>
              </a:defRPr>
            </a:lvl1pPr>
            <a:lvl2pPr>
              <a:spcAft>
                <a:spcPts val="225"/>
              </a:spcAft>
              <a:buClr>
                <a:schemeClr val="bg1"/>
              </a:buClr>
              <a:defRPr sz="900">
                <a:solidFill>
                  <a:schemeClr val="bg1"/>
                </a:solidFill>
              </a:defRPr>
            </a:lvl2pPr>
            <a:lvl3pPr>
              <a:spcAft>
                <a:spcPts val="225"/>
              </a:spcAft>
              <a:buClr>
                <a:schemeClr val="bg1"/>
              </a:buClr>
              <a:defRPr sz="900">
                <a:solidFill>
                  <a:schemeClr val="bg1"/>
                </a:solidFill>
              </a:defRPr>
            </a:lvl3pPr>
            <a:lvl4pPr>
              <a:spcAft>
                <a:spcPts val="225"/>
              </a:spcAft>
              <a:buClr>
                <a:schemeClr val="bg1"/>
              </a:buClr>
              <a:defRPr sz="900">
                <a:solidFill>
                  <a:schemeClr val="bg1"/>
                </a:solidFill>
              </a:defRPr>
            </a:lvl4pPr>
            <a:lvl5pPr>
              <a:spcAft>
                <a:spcPts val="225"/>
              </a:spcAft>
              <a:buClr>
                <a:schemeClr val="bg1"/>
              </a:buClr>
              <a:defRPr sz="900">
                <a:solidFill>
                  <a:schemeClr val="bg1"/>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35" name="Rose Box">
            <a:extLst>
              <a:ext uri="{FF2B5EF4-FFF2-40B4-BE49-F238E27FC236}">
                <a16:creationId xmlns:a16="http://schemas.microsoft.com/office/drawing/2014/main" id="{A1CBD62C-7AD0-48CB-A066-F8745E2295FA}"/>
              </a:ext>
            </a:extLst>
          </p:cNvPr>
          <p:cNvSpPr/>
          <p:nvPr userDrawn="1"/>
        </p:nvSpPr>
        <p:spPr bwMode="gray">
          <a:xfrm>
            <a:off x="4572001" y="1300163"/>
            <a:ext cx="4239815" cy="1680210"/>
          </a:xfrm>
          <a:prstGeom prst="rect">
            <a:avLst/>
          </a:prstGeom>
          <a:solidFill>
            <a:srgbClr val="DB536A"/>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36" name="Text Placeholder 3">
            <a:extLst>
              <a:ext uri="{FF2B5EF4-FFF2-40B4-BE49-F238E27FC236}">
                <a16:creationId xmlns:a16="http://schemas.microsoft.com/office/drawing/2014/main" id="{0609BAFF-E5C9-4382-B9A3-157185A5BAB9}"/>
              </a:ext>
            </a:extLst>
          </p:cNvPr>
          <p:cNvSpPr>
            <a:spLocks noGrp="1"/>
          </p:cNvSpPr>
          <p:nvPr>
            <p:ph type="body" sz="quarter" idx="18" hasCustomPrompt="1"/>
          </p:nvPr>
        </p:nvSpPr>
        <p:spPr bwMode="gray">
          <a:xfrm>
            <a:off x="4843319" y="1508759"/>
            <a:ext cx="1220724" cy="445514"/>
          </a:xfrm>
        </p:spPr>
        <p:txBody>
          <a:bodyPr>
            <a:noAutofit/>
          </a:bodyPr>
          <a:lstStyle>
            <a:lvl1pPr marL="0" indent="0">
              <a:lnSpc>
                <a:spcPct val="80000"/>
              </a:lnSpc>
              <a:spcAft>
                <a:spcPts val="0"/>
              </a:spcAft>
              <a:buFontTx/>
              <a:buNone/>
              <a:defRPr sz="3000">
                <a:solidFill>
                  <a:schemeClr val="bg1"/>
                </a:solidFill>
              </a:defRPr>
            </a:lvl1pPr>
            <a:lvl2pPr marL="0" indent="0">
              <a:lnSpc>
                <a:spcPct val="80000"/>
              </a:lnSpc>
              <a:spcAft>
                <a:spcPts val="0"/>
              </a:spcAft>
              <a:buFontTx/>
              <a:buNone/>
              <a:defRPr sz="3000">
                <a:solidFill>
                  <a:schemeClr val="bg1"/>
                </a:solidFill>
              </a:defRPr>
            </a:lvl2pPr>
            <a:lvl3pPr marL="0" indent="0">
              <a:lnSpc>
                <a:spcPct val="80000"/>
              </a:lnSpc>
              <a:spcAft>
                <a:spcPts val="0"/>
              </a:spcAft>
              <a:buFontTx/>
              <a:buNone/>
              <a:defRPr sz="3000">
                <a:solidFill>
                  <a:schemeClr val="bg1"/>
                </a:solidFill>
              </a:defRPr>
            </a:lvl3pPr>
            <a:lvl4pPr marL="0" indent="0">
              <a:lnSpc>
                <a:spcPct val="80000"/>
              </a:lnSpc>
              <a:spcAft>
                <a:spcPts val="0"/>
              </a:spcAft>
              <a:buFontTx/>
              <a:buNone/>
              <a:defRPr sz="3000">
                <a:solidFill>
                  <a:schemeClr val="bg1"/>
                </a:solidFill>
              </a:defRPr>
            </a:lvl4pPr>
            <a:lvl5pPr marL="0" indent="0">
              <a:lnSpc>
                <a:spcPct val="80000"/>
              </a:lnSpc>
              <a:spcAft>
                <a:spcPts val="0"/>
              </a:spcAft>
              <a:buFontTx/>
              <a:buNone/>
              <a:defRPr sz="3000">
                <a:solidFill>
                  <a:schemeClr val="bg1"/>
                </a:solidFill>
              </a:defRPr>
            </a:lvl5pPr>
            <a:lvl6pPr marL="0" indent="0">
              <a:lnSpc>
                <a:spcPct val="80000"/>
              </a:lnSpc>
              <a:spcAft>
                <a:spcPts val="0"/>
              </a:spcAft>
              <a:buFontTx/>
              <a:buNone/>
              <a:defRPr sz="3000">
                <a:solidFill>
                  <a:schemeClr val="bg1"/>
                </a:solidFill>
              </a:defRPr>
            </a:lvl6pPr>
            <a:lvl7pPr marL="0" indent="0">
              <a:lnSpc>
                <a:spcPct val="80000"/>
              </a:lnSpc>
              <a:spcAft>
                <a:spcPts val="0"/>
              </a:spcAft>
              <a:buFontTx/>
              <a:buNone/>
              <a:defRPr sz="3000">
                <a:solidFill>
                  <a:schemeClr val="bg1"/>
                </a:solidFill>
              </a:defRPr>
            </a:lvl7pPr>
            <a:lvl8pPr marL="0" indent="0">
              <a:lnSpc>
                <a:spcPct val="80000"/>
              </a:lnSpc>
              <a:spcAft>
                <a:spcPts val="0"/>
              </a:spcAft>
              <a:buFontTx/>
              <a:buNone/>
              <a:defRPr sz="3000">
                <a:solidFill>
                  <a:schemeClr val="bg1"/>
                </a:solidFill>
              </a:defRPr>
            </a:lvl8pPr>
            <a:lvl9pPr marL="0" indent="0">
              <a:lnSpc>
                <a:spcPct val="80000"/>
              </a:lnSpc>
              <a:spcAft>
                <a:spcPts val="0"/>
              </a:spcAft>
              <a:buFontTx/>
              <a:buNone/>
              <a:defRPr sz="3000">
                <a:solidFill>
                  <a:schemeClr val="bg1"/>
                </a:solidFill>
              </a:defRPr>
            </a:lvl9pPr>
          </a:lstStyle>
          <a:p>
            <a:pPr lvl="0"/>
            <a:r>
              <a:rPr lang="nl-NL"/>
              <a:t>0</a:t>
            </a:r>
          </a:p>
        </p:txBody>
      </p:sp>
      <p:sp>
        <p:nvSpPr>
          <p:cNvPr id="41" name="Text Placeholder 4">
            <a:extLst>
              <a:ext uri="{FF2B5EF4-FFF2-40B4-BE49-F238E27FC236}">
                <a16:creationId xmlns:a16="http://schemas.microsoft.com/office/drawing/2014/main" id="{FA0EEB1B-9FD4-4C78-BDE0-E0780F417C54}"/>
              </a:ext>
            </a:extLst>
          </p:cNvPr>
          <p:cNvSpPr>
            <a:spLocks noGrp="1"/>
          </p:cNvSpPr>
          <p:nvPr>
            <p:ph type="body" sz="quarter" idx="17" hasCustomPrompt="1"/>
          </p:nvPr>
        </p:nvSpPr>
        <p:spPr bwMode="gray">
          <a:xfrm>
            <a:off x="4843319" y="2054632"/>
            <a:ext cx="1220724" cy="786539"/>
          </a:xfrm>
        </p:spPr>
        <p:txBody>
          <a:bodyPr>
            <a:noAutofit/>
          </a:bodyPr>
          <a:lstStyle>
            <a:lvl1pPr marL="0" indent="0">
              <a:spcAft>
                <a:spcPts val="0"/>
              </a:spcAft>
              <a:buFontTx/>
              <a:buNone/>
              <a:defRPr sz="1200">
                <a:solidFill>
                  <a:schemeClr val="bg1"/>
                </a:solidFill>
              </a:defRPr>
            </a:lvl1pPr>
            <a:lvl2pPr marL="0" indent="0">
              <a:spcAft>
                <a:spcPts val="0"/>
              </a:spcAft>
              <a:buFontTx/>
              <a:buNone/>
              <a:defRPr sz="1200">
                <a:solidFill>
                  <a:schemeClr val="bg1"/>
                </a:solidFill>
              </a:defRPr>
            </a:lvl2pPr>
            <a:lvl3pPr marL="0" indent="0">
              <a:spcAft>
                <a:spcPts val="0"/>
              </a:spcAft>
              <a:buFontTx/>
              <a:buNone/>
              <a:defRPr sz="1200">
                <a:solidFill>
                  <a:schemeClr val="bg1"/>
                </a:solidFill>
              </a:defRPr>
            </a:lvl3pPr>
            <a:lvl4pPr marL="0" indent="0">
              <a:spcAft>
                <a:spcPts val="0"/>
              </a:spcAft>
              <a:buFontTx/>
              <a:buNone/>
              <a:defRPr sz="1200">
                <a:solidFill>
                  <a:schemeClr val="bg1"/>
                </a:solidFill>
              </a:defRPr>
            </a:lvl4pPr>
            <a:lvl5pPr marL="0" indent="0">
              <a:spcAft>
                <a:spcPts val="0"/>
              </a:spcAft>
              <a:buFontTx/>
              <a:buNone/>
              <a:defRPr sz="1200">
                <a:solidFill>
                  <a:schemeClr val="bg1"/>
                </a:solidFill>
              </a:defRPr>
            </a:lvl5pPr>
            <a:lvl6pPr marL="0" indent="0">
              <a:spcAft>
                <a:spcPts val="0"/>
              </a:spcAft>
              <a:buFontTx/>
              <a:buNone/>
              <a:defRPr sz="1200">
                <a:solidFill>
                  <a:schemeClr val="bg1"/>
                </a:solidFill>
              </a:defRPr>
            </a:lvl6pPr>
            <a:lvl7pPr marL="0" indent="0">
              <a:spcAft>
                <a:spcPts val="0"/>
              </a:spcAft>
              <a:buFontTx/>
              <a:buNone/>
              <a:defRPr sz="1200">
                <a:solidFill>
                  <a:schemeClr val="bg1"/>
                </a:solidFill>
              </a:defRPr>
            </a:lvl7pPr>
            <a:lvl8pPr marL="0" indent="0">
              <a:spcAft>
                <a:spcPts val="0"/>
              </a:spcAft>
              <a:buFontTx/>
              <a:buNone/>
              <a:defRPr sz="1200">
                <a:solidFill>
                  <a:schemeClr val="bg1"/>
                </a:solidFill>
              </a:defRPr>
            </a:lvl8pPr>
            <a:lvl9pPr marL="0" indent="0">
              <a:spcAft>
                <a:spcPts val="0"/>
              </a:spcAft>
              <a:buFontTx/>
              <a:buNone/>
              <a:defRPr sz="1200">
                <a:solidFill>
                  <a:schemeClr val="bg1"/>
                </a:solidFill>
              </a:defRPr>
            </a:lvl9pPr>
          </a:lstStyle>
          <a:p>
            <a:pPr lvl="0"/>
            <a:r>
              <a:rPr lang="nl-NL"/>
              <a:t>[</a:t>
            </a:r>
            <a:r>
              <a:rPr lang="nl-NL" err="1"/>
              <a:t>Category</a:t>
            </a:r>
            <a:r>
              <a:rPr lang="nl-NL"/>
              <a:t> Name]</a:t>
            </a:r>
          </a:p>
        </p:txBody>
      </p:sp>
      <p:sp>
        <p:nvSpPr>
          <p:cNvPr id="56" name="Content Placeholder 1">
            <a:extLst>
              <a:ext uri="{FF2B5EF4-FFF2-40B4-BE49-F238E27FC236}">
                <a16:creationId xmlns:a16="http://schemas.microsoft.com/office/drawing/2014/main" id="{2DDA617A-B2EC-4C88-BE04-B408E4ADCC1D}"/>
              </a:ext>
            </a:extLst>
          </p:cNvPr>
          <p:cNvSpPr>
            <a:spLocks noGrp="1"/>
          </p:cNvSpPr>
          <p:nvPr>
            <p:ph idx="28"/>
          </p:nvPr>
        </p:nvSpPr>
        <p:spPr>
          <a:xfrm>
            <a:off x="6163867" y="2054632"/>
            <a:ext cx="2513408" cy="786540"/>
          </a:xfrm>
        </p:spPr>
        <p:txBody>
          <a:bodyPr>
            <a:noAutofit/>
          </a:bodyPr>
          <a:lstStyle>
            <a:lvl1pPr>
              <a:spcAft>
                <a:spcPts val="225"/>
              </a:spcAft>
              <a:buClr>
                <a:schemeClr val="bg1"/>
              </a:buClr>
              <a:defRPr sz="900">
                <a:solidFill>
                  <a:schemeClr val="bg1"/>
                </a:solidFill>
              </a:defRPr>
            </a:lvl1pPr>
            <a:lvl2pPr>
              <a:spcAft>
                <a:spcPts val="225"/>
              </a:spcAft>
              <a:buClr>
                <a:schemeClr val="bg1"/>
              </a:buClr>
              <a:defRPr sz="900">
                <a:solidFill>
                  <a:schemeClr val="bg1"/>
                </a:solidFill>
              </a:defRPr>
            </a:lvl2pPr>
            <a:lvl3pPr>
              <a:spcAft>
                <a:spcPts val="225"/>
              </a:spcAft>
              <a:buClr>
                <a:schemeClr val="bg1"/>
              </a:buClr>
              <a:defRPr sz="900">
                <a:solidFill>
                  <a:schemeClr val="bg1"/>
                </a:solidFill>
              </a:defRPr>
            </a:lvl3pPr>
            <a:lvl4pPr>
              <a:spcAft>
                <a:spcPts val="225"/>
              </a:spcAft>
              <a:buClr>
                <a:schemeClr val="bg1"/>
              </a:buClr>
              <a:defRPr sz="900">
                <a:solidFill>
                  <a:schemeClr val="bg1"/>
                </a:solidFill>
              </a:defRPr>
            </a:lvl4pPr>
            <a:lvl5pPr>
              <a:spcAft>
                <a:spcPts val="225"/>
              </a:spcAft>
              <a:buClr>
                <a:schemeClr val="bg1"/>
              </a:buClr>
              <a:defRPr sz="900">
                <a:solidFill>
                  <a:schemeClr val="bg1"/>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43" name="Black Box">
            <a:extLst>
              <a:ext uri="{FF2B5EF4-FFF2-40B4-BE49-F238E27FC236}">
                <a16:creationId xmlns:a16="http://schemas.microsoft.com/office/drawing/2014/main" id="{98F2F13D-25D1-45E7-A691-008498DD71B6}"/>
              </a:ext>
            </a:extLst>
          </p:cNvPr>
          <p:cNvSpPr/>
          <p:nvPr userDrawn="1"/>
        </p:nvSpPr>
        <p:spPr bwMode="gray">
          <a:xfrm>
            <a:off x="332184" y="2980373"/>
            <a:ext cx="4239816" cy="1682115"/>
          </a:xfrm>
          <a:prstGeom prst="rect">
            <a:avLst/>
          </a:prstGeom>
          <a:solidFill>
            <a:srgbClr val="0000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44" name="Text Placeholder 5">
            <a:extLst>
              <a:ext uri="{FF2B5EF4-FFF2-40B4-BE49-F238E27FC236}">
                <a16:creationId xmlns:a16="http://schemas.microsoft.com/office/drawing/2014/main" id="{655B4EF4-A2D0-43BE-8764-42A8CC14A9DC}"/>
              </a:ext>
            </a:extLst>
          </p:cNvPr>
          <p:cNvSpPr>
            <a:spLocks noGrp="1"/>
          </p:cNvSpPr>
          <p:nvPr>
            <p:ph type="body" sz="quarter" idx="21" hasCustomPrompt="1"/>
          </p:nvPr>
        </p:nvSpPr>
        <p:spPr bwMode="gray">
          <a:xfrm>
            <a:off x="603504" y="3188969"/>
            <a:ext cx="1220724" cy="445514"/>
          </a:xfrm>
        </p:spPr>
        <p:txBody>
          <a:bodyPr>
            <a:noAutofit/>
          </a:bodyPr>
          <a:lstStyle>
            <a:lvl1pPr marL="0" indent="0">
              <a:lnSpc>
                <a:spcPct val="80000"/>
              </a:lnSpc>
              <a:spcAft>
                <a:spcPts val="0"/>
              </a:spcAft>
              <a:buFontTx/>
              <a:buNone/>
              <a:defRPr sz="3000">
                <a:solidFill>
                  <a:schemeClr val="bg1"/>
                </a:solidFill>
              </a:defRPr>
            </a:lvl1pPr>
            <a:lvl2pPr marL="0" indent="0">
              <a:lnSpc>
                <a:spcPct val="80000"/>
              </a:lnSpc>
              <a:spcAft>
                <a:spcPts val="0"/>
              </a:spcAft>
              <a:buFontTx/>
              <a:buNone/>
              <a:defRPr sz="3000">
                <a:solidFill>
                  <a:schemeClr val="bg1"/>
                </a:solidFill>
              </a:defRPr>
            </a:lvl2pPr>
            <a:lvl3pPr marL="0" indent="0">
              <a:lnSpc>
                <a:spcPct val="80000"/>
              </a:lnSpc>
              <a:spcAft>
                <a:spcPts val="0"/>
              </a:spcAft>
              <a:buFontTx/>
              <a:buNone/>
              <a:defRPr sz="3000">
                <a:solidFill>
                  <a:schemeClr val="bg1"/>
                </a:solidFill>
              </a:defRPr>
            </a:lvl3pPr>
            <a:lvl4pPr marL="0" indent="0">
              <a:lnSpc>
                <a:spcPct val="80000"/>
              </a:lnSpc>
              <a:spcAft>
                <a:spcPts val="0"/>
              </a:spcAft>
              <a:buFontTx/>
              <a:buNone/>
              <a:defRPr sz="3000">
                <a:solidFill>
                  <a:schemeClr val="bg1"/>
                </a:solidFill>
              </a:defRPr>
            </a:lvl4pPr>
            <a:lvl5pPr marL="0" indent="0">
              <a:lnSpc>
                <a:spcPct val="80000"/>
              </a:lnSpc>
              <a:spcAft>
                <a:spcPts val="0"/>
              </a:spcAft>
              <a:buFontTx/>
              <a:buNone/>
              <a:defRPr sz="3000">
                <a:solidFill>
                  <a:schemeClr val="bg1"/>
                </a:solidFill>
              </a:defRPr>
            </a:lvl5pPr>
            <a:lvl6pPr marL="0" indent="0">
              <a:lnSpc>
                <a:spcPct val="80000"/>
              </a:lnSpc>
              <a:spcAft>
                <a:spcPts val="0"/>
              </a:spcAft>
              <a:buFontTx/>
              <a:buNone/>
              <a:defRPr sz="3000">
                <a:solidFill>
                  <a:schemeClr val="bg1"/>
                </a:solidFill>
              </a:defRPr>
            </a:lvl6pPr>
            <a:lvl7pPr marL="0" indent="0">
              <a:lnSpc>
                <a:spcPct val="80000"/>
              </a:lnSpc>
              <a:spcAft>
                <a:spcPts val="0"/>
              </a:spcAft>
              <a:buFontTx/>
              <a:buNone/>
              <a:defRPr sz="3000">
                <a:solidFill>
                  <a:schemeClr val="bg1"/>
                </a:solidFill>
              </a:defRPr>
            </a:lvl7pPr>
            <a:lvl8pPr marL="0" indent="0">
              <a:lnSpc>
                <a:spcPct val="80000"/>
              </a:lnSpc>
              <a:spcAft>
                <a:spcPts val="0"/>
              </a:spcAft>
              <a:buFontTx/>
              <a:buNone/>
              <a:defRPr sz="3000">
                <a:solidFill>
                  <a:schemeClr val="bg1"/>
                </a:solidFill>
              </a:defRPr>
            </a:lvl8pPr>
            <a:lvl9pPr marL="0" indent="0">
              <a:lnSpc>
                <a:spcPct val="80000"/>
              </a:lnSpc>
              <a:spcAft>
                <a:spcPts val="0"/>
              </a:spcAft>
              <a:buFontTx/>
              <a:buNone/>
              <a:defRPr sz="3000">
                <a:solidFill>
                  <a:schemeClr val="bg1"/>
                </a:solidFill>
              </a:defRPr>
            </a:lvl9pPr>
          </a:lstStyle>
          <a:p>
            <a:pPr lvl="0"/>
            <a:r>
              <a:rPr lang="nl-NL"/>
              <a:t>0</a:t>
            </a:r>
          </a:p>
        </p:txBody>
      </p:sp>
      <p:sp>
        <p:nvSpPr>
          <p:cNvPr id="45" name="Text Placeholder 6">
            <a:extLst>
              <a:ext uri="{FF2B5EF4-FFF2-40B4-BE49-F238E27FC236}">
                <a16:creationId xmlns:a16="http://schemas.microsoft.com/office/drawing/2014/main" id="{306E09DC-1696-4196-802D-E03B8070540B}"/>
              </a:ext>
            </a:extLst>
          </p:cNvPr>
          <p:cNvSpPr>
            <a:spLocks noGrp="1"/>
          </p:cNvSpPr>
          <p:nvPr>
            <p:ph type="body" sz="quarter" idx="20" hasCustomPrompt="1"/>
          </p:nvPr>
        </p:nvSpPr>
        <p:spPr bwMode="gray">
          <a:xfrm>
            <a:off x="603504" y="3734842"/>
            <a:ext cx="1220724" cy="786539"/>
          </a:xfrm>
        </p:spPr>
        <p:txBody>
          <a:bodyPr>
            <a:noAutofit/>
          </a:bodyPr>
          <a:lstStyle>
            <a:lvl1pPr marL="0" indent="0">
              <a:spcAft>
                <a:spcPts val="0"/>
              </a:spcAft>
              <a:buFontTx/>
              <a:buNone/>
              <a:defRPr sz="1200">
                <a:solidFill>
                  <a:schemeClr val="bg1"/>
                </a:solidFill>
              </a:defRPr>
            </a:lvl1pPr>
            <a:lvl2pPr marL="0" indent="0">
              <a:spcAft>
                <a:spcPts val="0"/>
              </a:spcAft>
              <a:buFontTx/>
              <a:buNone/>
              <a:defRPr sz="1200">
                <a:solidFill>
                  <a:schemeClr val="bg1"/>
                </a:solidFill>
              </a:defRPr>
            </a:lvl2pPr>
            <a:lvl3pPr marL="0" indent="0">
              <a:spcAft>
                <a:spcPts val="0"/>
              </a:spcAft>
              <a:buFontTx/>
              <a:buNone/>
              <a:defRPr sz="1200">
                <a:solidFill>
                  <a:schemeClr val="bg1"/>
                </a:solidFill>
              </a:defRPr>
            </a:lvl3pPr>
            <a:lvl4pPr marL="0" indent="0">
              <a:spcAft>
                <a:spcPts val="0"/>
              </a:spcAft>
              <a:buFontTx/>
              <a:buNone/>
              <a:defRPr sz="1200">
                <a:solidFill>
                  <a:schemeClr val="bg1"/>
                </a:solidFill>
              </a:defRPr>
            </a:lvl4pPr>
            <a:lvl5pPr marL="0" indent="0">
              <a:spcAft>
                <a:spcPts val="0"/>
              </a:spcAft>
              <a:buFontTx/>
              <a:buNone/>
              <a:defRPr sz="1200">
                <a:solidFill>
                  <a:schemeClr val="bg1"/>
                </a:solidFill>
              </a:defRPr>
            </a:lvl5pPr>
            <a:lvl6pPr marL="0" indent="0">
              <a:spcAft>
                <a:spcPts val="0"/>
              </a:spcAft>
              <a:buFontTx/>
              <a:buNone/>
              <a:defRPr sz="1200">
                <a:solidFill>
                  <a:schemeClr val="bg1"/>
                </a:solidFill>
              </a:defRPr>
            </a:lvl6pPr>
            <a:lvl7pPr marL="0" indent="0">
              <a:spcAft>
                <a:spcPts val="0"/>
              </a:spcAft>
              <a:buFontTx/>
              <a:buNone/>
              <a:defRPr sz="1200">
                <a:solidFill>
                  <a:schemeClr val="bg1"/>
                </a:solidFill>
              </a:defRPr>
            </a:lvl7pPr>
            <a:lvl8pPr marL="0" indent="0">
              <a:spcAft>
                <a:spcPts val="0"/>
              </a:spcAft>
              <a:buFontTx/>
              <a:buNone/>
              <a:defRPr sz="1200">
                <a:solidFill>
                  <a:schemeClr val="bg1"/>
                </a:solidFill>
              </a:defRPr>
            </a:lvl8pPr>
            <a:lvl9pPr marL="0" indent="0">
              <a:spcAft>
                <a:spcPts val="0"/>
              </a:spcAft>
              <a:buFontTx/>
              <a:buNone/>
              <a:defRPr sz="1200">
                <a:solidFill>
                  <a:schemeClr val="bg1"/>
                </a:solidFill>
              </a:defRPr>
            </a:lvl9pPr>
          </a:lstStyle>
          <a:p>
            <a:pPr lvl="0"/>
            <a:r>
              <a:rPr lang="nl-NL"/>
              <a:t>[</a:t>
            </a:r>
            <a:r>
              <a:rPr lang="nl-NL" err="1"/>
              <a:t>Category</a:t>
            </a:r>
            <a:r>
              <a:rPr lang="nl-NL"/>
              <a:t> Name]</a:t>
            </a:r>
          </a:p>
        </p:txBody>
      </p:sp>
      <p:sp>
        <p:nvSpPr>
          <p:cNvPr id="55" name="Content Placeholder 1">
            <a:extLst>
              <a:ext uri="{FF2B5EF4-FFF2-40B4-BE49-F238E27FC236}">
                <a16:creationId xmlns:a16="http://schemas.microsoft.com/office/drawing/2014/main" id="{CE2A93BF-7203-4285-BFC3-D08993870CEE}"/>
              </a:ext>
            </a:extLst>
          </p:cNvPr>
          <p:cNvSpPr>
            <a:spLocks noGrp="1"/>
          </p:cNvSpPr>
          <p:nvPr>
            <p:ph idx="27"/>
          </p:nvPr>
        </p:nvSpPr>
        <p:spPr>
          <a:xfrm>
            <a:off x="1924052" y="3734842"/>
            <a:ext cx="2513408" cy="786540"/>
          </a:xfrm>
        </p:spPr>
        <p:txBody>
          <a:bodyPr>
            <a:noAutofit/>
          </a:bodyPr>
          <a:lstStyle>
            <a:lvl1pPr>
              <a:spcAft>
                <a:spcPts val="225"/>
              </a:spcAft>
              <a:buClr>
                <a:schemeClr val="bg1"/>
              </a:buClr>
              <a:defRPr sz="900">
                <a:solidFill>
                  <a:schemeClr val="bg1"/>
                </a:solidFill>
              </a:defRPr>
            </a:lvl1pPr>
            <a:lvl2pPr>
              <a:spcAft>
                <a:spcPts val="225"/>
              </a:spcAft>
              <a:buClr>
                <a:schemeClr val="bg1"/>
              </a:buClr>
              <a:defRPr sz="900">
                <a:solidFill>
                  <a:schemeClr val="bg1"/>
                </a:solidFill>
              </a:defRPr>
            </a:lvl2pPr>
            <a:lvl3pPr>
              <a:spcAft>
                <a:spcPts val="225"/>
              </a:spcAft>
              <a:buClr>
                <a:schemeClr val="bg1"/>
              </a:buClr>
              <a:defRPr sz="900">
                <a:solidFill>
                  <a:schemeClr val="bg1"/>
                </a:solidFill>
              </a:defRPr>
            </a:lvl3pPr>
            <a:lvl4pPr>
              <a:spcAft>
                <a:spcPts val="225"/>
              </a:spcAft>
              <a:buClr>
                <a:schemeClr val="bg1"/>
              </a:buClr>
              <a:defRPr sz="900">
                <a:solidFill>
                  <a:schemeClr val="bg1"/>
                </a:solidFill>
              </a:defRPr>
            </a:lvl4pPr>
            <a:lvl5pPr>
              <a:spcAft>
                <a:spcPts val="225"/>
              </a:spcAft>
              <a:buClr>
                <a:schemeClr val="bg1"/>
              </a:buClr>
              <a:defRPr sz="900">
                <a:solidFill>
                  <a:schemeClr val="bg1"/>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48" name="Grey Box">
            <a:extLst>
              <a:ext uri="{FF2B5EF4-FFF2-40B4-BE49-F238E27FC236}">
                <a16:creationId xmlns:a16="http://schemas.microsoft.com/office/drawing/2014/main" id="{C24EBDD3-E706-4938-A0F0-F4825ADE6421}"/>
              </a:ext>
            </a:extLst>
          </p:cNvPr>
          <p:cNvSpPr/>
          <p:nvPr userDrawn="1"/>
        </p:nvSpPr>
        <p:spPr bwMode="gray">
          <a:xfrm>
            <a:off x="4572000" y="2980373"/>
            <a:ext cx="4239815" cy="1682115"/>
          </a:xfrm>
          <a:prstGeom prst="rect">
            <a:avLst/>
          </a:prstGeom>
          <a:solidFill>
            <a:srgbClr val="46464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49" name="Text Placeholder 7">
            <a:extLst>
              <a:ext uri="{FF2B5EF4-FFF2-40B4-BE49-F238E27FC236}">
                <a16:creationId xmlns:a16="http://schemas.microsoft.com/office/drawing/2014/main" id="{E8689EB2-68C7-4BD1-B411-8312D794F1CC}"/>
              </a:ext>
            </a:extLst>
          </p:cNvPr>
          <p:cNvSpPr>
            <a:spLocks noGrp="1"/>
          </p:cNvSpPr>
          <p:nvPr>
            <p:ph type="body" sz="quarter" idx="24" hasCustomPrompt="1"/>
          </p:nvPr>
        </p:nvSpPr>
        <p:spPr bwMode="gray">
          <a:xfrm>
            <a:off x="4843320" y="3188969"/>
            <a:ext cx="1220723" cy="445514"/>
          </a:xfrm>
        </p:spPr>
        <p:txBody>
          <a:bodyPr>
            <a:noAutofit/>
          </a:bodyPr>
          <a:lstStyle>
            <a:lvl1pPr marL="0" indent="0">
              <a:lnSpc>
                <a:spcPct val="80000"/>
              </a:lnSpc>
              <a:spcAft>
                <a:spcPts val="0"/>
              </a:spcAft>
              <a:buFontTx/>
              <a:buNone/>
              <a:defRPr sz="3000">
                <a:solidFill>
                  <a:schemeClr val="bg1"/>
                </a:solidFill>
              </a:defRPr>
            </a:lvl1pPr>
            <a:lvl2pPr marL="0" indent="0">
              <a:lnSpc>
                <a:spcPct val="80000"/>
              </a:lnSpc>
              <a:spcAft>
                <a:spcPts val="0"/>
              </a:spcAft>
              <a:buFontTx/>
              <a:buNone/>
              <a:defRPr sz="3000">
                <a:solidFill>
                  <a:schemeClr val="bg1"/>
                </a:solidFill>
              </a:defRPr>
            </a:lvl2pPr>
            <a:lvl3pPr marL="0" indent="0">
              <a:lnSpc>
                <a:spcPct val="80000"/>
              </a:lnSpc>
              <a:spcAft>
                <a:spcPts val="0"/>
              </a:spcAft>
              <a:buFontTx/>
              <a:buNone/>
              <a:defRPr sz="3000">
                <a:solidFill>
                  <a:schemeClr val="bg1"/>
                </a:solidFill>
              </a:defRPr>
            </a:lvl3pPr>
            <a:lvl4pPr marL="0" indent="0">
              <a:lnSpc>
                <a:spcPct val="80000"/>
              </a:lnSpc>
              <a:spcAft>
                <a:spcPts val="0"/>
              </a:spcAft>
              <a:buFontTx/>
              <a:buNone/>
              <a:defRPr sz="3000">
                <a:solidFill>
                  <a:schemeClr val="bg1"/>
                </a:solidFill>
              </a:defRPr>
            </a:lvl4pPr>
            <a:lvl5pPr marL="0" indent="0">
              <a:lnSpc>
                <a:spcPct val="80000"/>
              </a:lnSpc>
              <a:spcAft>
                <a:spcPts val="0"/>
              </a:spcAft>
              <a:buFontTx/>
              <a:buNone/>
              <a:defRPr sz="3000">
                <a:solidFill>
                  <a:schemeClr val="bg1"/>
                </a:solidFill>
              </a:defRPr>
            </a:lvl5pPr>
            <a:lvl6pPr marL="0" indent="0">
              <a:lnSpc>
                <a:spcPct val="80000"/>
              </a:lnSpc>
              <a:spcAft>
                <a:spcPts val="0"/>
              </a:spcAft>
              <a:buFontTx/>
              <a:buNone/>
              <a:defRPr sz="3000">
                <a:solidFill>
                  <a:schemeClr val="bg1"/>
                </a:solidFill>
              </a:defRPr>
            </a:lvl6pPr>
            <a:lvl7pPr marL="0" indent="0">
              <a:lnSpc>
                <a:spcPct val="80000"/>
              </a:lnSpc>
              <a:spcAft>
                <a:spcPts val="0"/>
              </a:spcAft>
              <a:buFontTx/>
              <a:buNone/>
              <a:defRPr sz="3000">
                <a:solidFill>
                  <a:schemeClr val="bg1"/>
                </a:solidFill>
              </a:defRPr>
            </a:lvl7pPr>
            <a:lvl8pPr marL="0" indent="0">
              <a:lnSpc>
                <a:spcPct val="80000"/>
              </a:lnSpc>
              <a:spcAft>
                <a:spcPts val="0"/>
              </a:spcAft>
              <a:buFontTx/>
              <a:buNone/>
              <a:defRPr sz="3000">
                <a:solidFill>
                  <a:schemeClr val="bg1"/>
                </a:solidFill>
              </a:defRPr>
            </a:lvl8pPr>
            <a:lvl9pPr marL="0" indent="0">
              <a:lnSpc>
                <a:spcPct val="80000"/>
              </a:lnSpc>
              <a:spcAft>
                <a:spcPts val="0"/>
              </a:spcAft>
              <a:buFontTx/>
              <a:buNone/>
              <a:defRPr sz="3000">
                <a:solidFill>
                  <a:schemeClr val="bg1"/>
                </a:solidFill>
              </a:defRPr>
            </a:lvl9pPr>
          </a:lstStyle>
          <a:p>
            <a:pPr lvl="0"/>
            <a:r>
              <a:rPr lang="nl-NL"/>
              <a:t>0</a:t>
            </a:r>
          </a:p>
        </p:txBody>
      </p:sp>
      <p:sp>
        <p:nvSpPr>
          <p:cNvPr id="50" name="Text Placeholder 8">
            <a:extLst>
              <a:ext uri="{FF2B5EF4-FFF2-40B4-BE49-F238E27FC236}">
                <a16:creationId xmlns:a16="http://schemas.microsoft.com/office/drawing/2014/main" id="{D6189CE1-D3E7-4C19-8E92-5D0A057CE9A0}"/>
              </a:ext>
            </a:extLst>
          </p:cNvPr>
          <p:cNvSpPr>
            <a:spLocks noGrp="1"/>
          </p:cNvSpPr>
          <p:nvPr>
            <p:ph type="body" sz="quarter" idx="23" hasCustomPrompt="1"/>
          </p:nvPr>
        </p:nvSpPr>
        <p:spPr bwMode="gray">
          <a:xfrm>
            <a:off x="4843320" y="3734842"/>
            <a:ext cx="1220723" cy="786539"/>
          </a:xfrm>
        </p:spPr>
        <p:txBody>
          <a:bodyPr>
            <a:noAutofit/>
          </a:bodyPr>
          <a:lstStyle>
            <a:lvl1pPr marL="0" indent="0">
              <a:spcAft>
                <a:spcPts val="0"/>
              </a:spcAft>
              <a:buFontTx/>
              <a:buNone/>
              <a:defRPr sz="1200">
                <a:solidFill>
                  <a:schemeClr val="bg1"/>
                </a:solidFill>
              </a:defRPr>
            </a:lvl1pPr>
            <a:lvl2pPr marL="0" indent="0">
              <a:spcAft>
                <a:spcPts val="0"/>
              </a:spcAft>
              <a:buFontTx/>
              <a:buNone/>
              <a:defRPr sz="1200">
                <a:solidFill>
                  <a:schemeClr val="bg1"/>
                </a:solidFill>
              </a:defRPr>
            </a:lvl2pPr>
            <a:lvl3pPr marL="0" indent="0">
              <a:spcAft>
                <a:spcPts val="0"/>
              </a:spcAft>
              <a:buFontTx/>
              <a:buNone/>
              <a:defRPr sz="1200">
                <a:solidFill>
                  <a:schemeClr val="bg1"/>
                </a:solidFill>
              </a:defRPr>
            </a:lvl3pPr>
            <a:lvl4pPr marL="0" indent="0">
              <a:spcAft>
                <a:spcPts val="0"/>
              </a:spcAft>
              <a:buFontTx/>
              <a:buNone/>
              <a:defRPr sz="1200">
                <a:solidFill>
                  <a:schemeClr val="bg1"/>
                </a:solidFill>
              </a:defRPr>
            </a:lvl4pPr>
            <a:lvl5pPr marL="0" indent="0">
              <a:spcAft>
                <a:spcPts val="0"/>
              </a:spcAft>
              <a:buFontTx/>
              <a:buNone/>
              <a:defRPr sz="1200">
                <a:solidFill>
                  <a:schemeClr val="bg1"/>
                </a:solidFill>
              </a:defRPr>
            </a:lvl5pPr>
            <a:lvl6pPr marL="0" indent="0">
              <a:spcAft>
                <a:spcPts val="0"/>
              </a:spcAft>
              <a:buFontTx/>
              <a:buNone/>
              <a:defRPr sz="1200">
                <a:solidFill>
                  <a:schemeClr val="bg1"/>
                </a:solidFill>
              </a:defRPr>
            </a:lvl6pPr>
            <a:lvl7pPr marL="0" indent="0">
              <a:spcAft>
                <a:spcPts val="0"/>
              </a:spcAft>
              <a:buFontTx/>
              <a:buNone/>
              <a:defRPr sz="1200">
                <a:solidFill>
                  <a:schemeClr val="bg1"/>
                </a:solidFill>
              </a:defRPr>
            </a:lvl7pPr>
            <a:lvl8pPr marL="0" indent="0">
              <a:spcAft>
                <a:spcPts val="0"/>
              </a:spcAft>
              <a:buFontTx/>
              <a:buNone/>
              <a:defRPr sz="1200">
                <a:solidFill>
                  <a:schemeClr val="bg1"/>
                </a:solidFill>
              </a:defRPr>
            </a:lvl8pPr>
            <a:lvl9pPr marL="0" indent="0">
              <a:spcAft>
                <a:spcPts val="0"/>
              </a:spcAft>
              <a:buFontTx/>
              <a:buNone/>
              <a:defRPr sz="1200">
                <a:solidFill>
                  <a:schemeClr val="bg1"/>
                </a:solidFill>
              </a:defRPr>
            </a:lvl9pPr>
          </a:lstStyle>
          <a:p>
            <a:pPr lvl="0"/>
            <a:r>
              <a:rPr lang="nl-NL"/>
              <a:t>[</a:t>
            </a:r>
            <a:r>
              <a:rPr lang="nl-NL" err="1"/>
              <a:t>Category</a:t>
            </a:r>
            <a:r>
              <a:rPr lang="nl-NL"/>
              <a:t> Name]</a:t>
            </a:r>
          </a:p>
        </p:txBody>
      </p:sp>
      <p:sp>
        <p:nvSpPr>
          <p:cNvPr id="57" name="Content Placeholder 1">
            <a:extLst>
              <a:ext uri="{FF2B5EF4-FFF2-40B4-BE49-F238E27FC236}">
                <a16:creationId xmlns:a16="http://schemas.microsoft.com/office/drawing/2014/main" id="{1F14C31A-E534-43D5-A3ED-C733D2CC43EC}"/>
              </a:ext>
            </a:extLst>
          </p:cNvPr>
          <p:cNvSpPr>
            <a:spLocks noGrp="1"/>
          </p:cNvSpPr>
          <p:nvPr>
            <p:ph idx="29"/>
          </p:nvPr>
        </p:nvSpPr>
        <p:spPr>
          <a:xfrm>
            <a:off x="6163867" y="3734842"/>
            <a:ext cx="2513408" cy="786540"/>
          </a:xfrm>
        </p:spPr>
        <p:txBody>
          <a:bodyPr>
            <a:noAutofit/>
          </a:bodyPr>
          <a:lstStyle>
            <a:lvl1pPr rtl="0">
              <a:spcAft>
                <a:spcPts val="225"/>
              </a:spcAft>
              <a:buClr>
                <a:schemeClr val="bg1"/>
              </a:buClr>
              <a:defRPr sz="900">
                <a:solidFill>
                  <a:schemeClr val="bg1"/>
                </a:solidFill>
              </a:defRPr>
            </a:lvl1pPr>
            <a:lvl2pPr rtl="0">
              <a:spcAft>
                <a:spcPts val="225"/>
              </a:spcAft>
              <a:buClr>
                <a:schemeClr val="bg1"/>
              </a:buClr>
              <a:defRPr sz="900">
                <a:solidFill>
                  <a:schemeClr val="bg1"/>
                </a:solidFill>
              </a:defRPr>
            </a:lvl2pPr>
            <a:lvl3pPr rtl="0">
              <a:spcAft>
                <a:spcPts val="225"/>
              </a:spcAft>
              <a:buClr>
                <a:schemeClr val="bg1"/>
              </a:buClr>
              <a:defRPr sz="900">
                <a:solidFill>
                  <a:schemeClr val="bg1"/>
                </a:solidFill>
              </a:defRPr>
            </a:lvl3pPr>
            <a:lvl4pPr rtl="0">
              <a:spcAft>
                <a:spcPts val="225"/>
              </a:spcAft>
              <a:buClr>
                <a:schemeClr val="bg1"/>
              </a:buClr>
              <a:defRPr sz="900">
                <a:solidFill>
                  <a:schemeClr val="bg1"/>
                </a:solidFill>
              </a:defRPr>
            </a:lvl4pPr>
            <a:lvl5pPr rtl="0">
              <a:spcAft>
                <a:spcPts val="225"/>
              </a:spcAft>
              <a:buClr>
                <a:schemeClr val="bg1"/>
              </a:buClr>
              <a:defRPr sz="900">
                <a:solidFill>
                  <a:schemeClr val="bg1"/>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7" name="Section Footer">
            <a:extLst>
              <a:ext uri="{FF2B5EF4-FFF2-40B4-BE49-F238E27FC236}">
                <a16:creationId xmlns:a16="http://schemas.microsoft.com/office/drawing/2014/main" id="{104D52A7-A44E-4DF2-9B26-51A860F34D0E}"/>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30" name="Strategy&amp;">
            <a:extLst>
              <a:ext uri="{FF2B5EF4-FFF2-40B4-BE49-F238E27FC236}">
                <a16:creationId xmlns:a16="http://schemas.microsoft.com/office/drawing/2014/main" id="{A21ACBFC-0734-499E-8C71-130BA777407F}"/>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32" name="Footer Text">
            <a:extLst>
              <a:ext uri="{FF2B5EF4-FFF2-40B4-BE49-F238E27FC236}">
                <a16:creationId xmlns:a16="http://schemas.microsoft.com/office/drawing/2014/main" id="{C6D75017-3848-455E-928A-FC72DE822AFA}"/>
              </a:ext>
            </a:extLst>
          </p:cNvPr>
          <p:cNvSpPr>
            <a:spLocks noGrp="1"/>
          </p:cNvSpPr>
          <p:nvPr>
            <p:ph type="body" sz="quarter" idx="30"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34" name="Report Date">
            <a:extLst>
              <a:ext uri="{FF2B5EF4-FFF2-40B4-BE49-F238E27FC236}">
                <a16:creationId xmlns:a16="http://schemas.microsoft.com/office/drawing/2014/main" id="{4729A10E-278F-45D6-A611-6EE06C556BC0}"/>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37" name="Page Number">
            <a:extLst>
              <a:ext uri="{FF2B5EF4-FFF2-40B4-BE49-F238E27FC236}">
                <a16:creationId xmlns:a16="http://schemas.microsoft.com/office/drawing/2014/main" id="{9B5783A0-FE9A-4458-97D4-DEB0912D7172}"/>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29" name="Subtitle">
            <a:extLst>
              <a:ext uri="{FF2B5EF4-FFF2-40B4-BE49-F238E27FC236}">
                <a16:creationId xmlns:a16="http://schemas.microsoft.com/office/drawing/2014/main" id="{0035C88E-8DFE-4624-AAF4-BE92E152D7BC}"/>
              </a:ext>
            </a:extLst>
          </p:cNvPr>
          <p:cNvSpPr>
            <a:spLocks noGrp="1"/>
          </p:cNvSpPr>
          <p:nvPr>
            <p:ph type="body" sz="quarter" idx="31"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2367776363"/>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our Small Colour Blocks">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34" name="Burgundy Box">
            <a:extLst>
              <a:ext uri="{FF2B5EF4-FFF2-40B4-BE49-F238E27FC236}">
                <a16:creationId xmlns:a16="http://schemas.microsoft.com/office/drawing/2014/main" id="{CBFC0D14-FDC5-4AA3-8ECF-723BAB2B7FD6}"/>
              </a:ext>
            </a:extLst>
          </p:cNvPr>
          <p:cNvSpPr/>
          <p:nvPr userDrawn="1"/>
        </p:nvSpPr>
        <p:spPr bwMode="gray">
          <a:xfrm>
            <a:off x="332184" y="1300163"/>
            <a:ext cx="1543811" cy="1544802"/>
          </a:xfrm>
          <a:prstGeom prst="rect">
            <a:avLst/>
          </a:prstGeom>
          <a:solidFill>
            <a:srgbClr val="A3202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35" name="Text Placeholder 1">
            <a:extLst>
              <a:ext uri="{FF2B5EF4-FFF2-40B4-BE49-F238E27FC236}">
                <a16:creationId xmlns:a16="http://schemas.microsoft.com/office/drawing/2014/main" id="{1775C932-9402-4B70-8BF3-B382355ED2CA}"/>
              </a:ext>
            </a:extLst>
          </p:cNvPr>
          <p:cNvSpPr>
            <a:spLocks noGrp="1"/>
          </p:cNvSpPr>
          <p:nvPr>
            <p:ph type="body" sz="quarter" idx="17" hasCustomPrompt="1"/>
          </p:nvPr>
        </p:nvSpPr>
        <p:spPr bwMode="gray">
          <a:xfrm>
            <a:off x="466344" y="1508759"/>
            <a:ext cx="1268730" cy="445770"/>
          </a:xfrm>
        </p:spPr>
        <p:txBody>
          <a:bodyPr>
            <a:noAutofit/>
          </a:bodyPr>
          <a:lstStyle>
            <a:lvl1pPr marL="0" indent="0">
              <a:lnSpc>
                <a:spcPct val="80000"/>
              </a:lnSpc>
              <a:spcAft>
                <a:spcPts val="0"/>
              </a:spcAft>
              <a:buFontTx/>
              <a:buNone/>
              <a:defRPr sz="3000">
                <a:solidFill>
                  <a:schemeClr val="bg1"/>
                </a:solidFill>
              </a:defRPr>
            </a:lvl1pPr>
            <a:lvl2pPr marL="0" indent="0">
              <a:lnSpc>
                <a:spcPct val="80000"/>
              </a:lnSpc>
              <a:spcAft>
                <a:spcPts val="0"/>
              </a:spcAft>
              <a:buFontTx/>
              <a:buNone/>
              <a:defRPr sz="3000">
                <a:solidFill>
                  <a:schemeClr val="bg1"/>
                </a:solidFill>
              </a:defRPr>
            </a:lvl2pPr>
            <a:lvl3pPr marL="0" indent="0">
              <a:lnSpc>
                <a:spcPct val="80000"/>
              </a:lnSpc>
              <a:spcAft>
                <a:spcPts val="0"/>
              </a:spcAft>
              <a:buFontTx/>
              <a:buNone/>
              <a:defRPr sz="3000">
                <a:solidFill>
                  <a:schemeClr val="bg1"/>
                </a:solidFill>
              </a:defRPr>
            </a:lvl3pPr>
            <a:lvl4pPr marL="0" indent="0">
              <a:lnSpc>
                <a:spcPct val="80000"/>
              </a:lnSpc>
              <a:spcAft>
                <a:spcPts val="0"/>
              </a:spcAft>
              <a:buFontTx/>
              <a:buNone/>
              <a:defRPr sz="3000">
                <a:solidFill>
                  <a:schemeClr val="bg1"/>
                </a:solidFill>
              </a:defRPr>
            </a:lvl4pPr>
            <a:lvl5pPr marL="0" indent="0">
              <a:lnSpc>
                <a:spcPct val="80000"/>
              </a:lnSpc>
              <a:spcAft>
                <a:spcPts val="0"/>
              </a:spcAft>
              <a:buFontTx/>
              <a:buNone/>
              <a:defRPr sz="3000">
                <a:solidFill>
                  <a:schemeClr val="bg1"/>
                </a:solidFill>
              </a:defRPr>
            </a:lvl5pPr>
            <a:lvl6pPr marL="0" indent="0">
              <a:lnSpc>
                <a:spcPct val="80000"/>
              </a:lnSpc>
              <a:spcAft>
                <a:spcPts val="0"/>
              </a:spcAft>
              <a:buFontTx/>
              <a:buNone/>
              <a:defRPr sz="3000">
                <a:solidFill>
                  <a:schemeClr val="bg1"/>
                </a:solidFill>
              </a:defRPr>
            </a:lvl6pPr>
            <a:lvl7pPr marL="0" indent="0">
              <a:lnSpc>
                <a:spcPct val="80000"/>
              </a:lnSpc>
              <a:spcAft>
                <a:spcPts val="0"/>
              </a:spcAft>
              <a:buFontTx/>
              <a:buNone/>
              <a:defRPr sz="3000">
                <a:solidFill>
                  <a:schemeClr val="bg1"/>
                </a:solidFill>
              </a:defRPr>
            </a:lvl7pPr>
            <a:lvl8pPr marL="0" indent="0">
              <a:lnSpc>
                <a:spcPct val="80000"/>
              </a:lnSpc>
              <a:spcAft>
                <a:spcPts val="0"/>
              </a:spcAft>
              <a:buFontTx/>
              <a:buNone/>
              <a:defRPr sz="3000">
                <a:solidFill>
                  <a:schemeClr val="bg1"/>
                </a:solidFill>
              </a:defRPr>
            </a:lvl8pPr>
            <a:lvl9pPr marL="0" indent="0">
              <a:lnSpc>
                <a:spcPct val="80000"/>
              </a:lnSpc>
              <a:spcAft>
                <a:spcPts val="0"/>
              </a:spcAft>
              <a:buFontTx/>
              <a:buNone/>
              <a:defRPr sz="3000">
                <a:solidFill>
                  <a:schemeClr val="bg1"/>
                </a:solidFill>
              </a:defRPr>
            </a:lvl9pPr>
          </a:lstStyle>
          <a:p>
            <a:pPr lvl="0"/>
            <a:r>
              <a:rPr lang="nl-NL"/>
              <a:t>0</a:t>
            </a:r>
          </a:p>
        </p:txBody>
      </p:sp>
      <p:sp>
        <p:nvSpPr>
          <p:cNvPr id="36" name="Text Placeholder 2">
            <a:extLst>
              <a:ext uri="{FF2B5EF4-FFF2-40B4-BE49-F238E27FC236}">
                <a16:creationId xmlns:a16="http://schemas.microsoft.com/office/drawing/2014/main" id="{C3D11B67-1829-4933-BCB0-3C0E60CFCB61}"/>
              </a:ext>
            </a:extLst>
          </p:cNvPr>
          <p:cNvSpPr>
            <a:spLocks noGrp="1"/>
          </p:cNvSpPr>
          <p:nvPr>
            <p:ph type="body" sz="quarter" idx="18" hasCustomPrompt="1"/>
          </p:nvPr>
        </p:nvSpPr>
        <p:spPr bwMode="gray">
          <a:xfrm>
            <a:off x="466725" y="2057399"/>
            <a:ext cx="1268349" cy="651510"/>
          </a:xfrm>
        </p:spPr>
        <p:txBody>
          <a:bodyPr>
            <a:noAutofit/>
          </a:bodyPr>
          <a:lstStyle>
            <a:lvl1pPr marL="0" indent="0">
              <a:spcAft>
                <a:spcPts val="0"/>
              </a:spcAft>
              <a:buFontTx/>
              <a:buNone/>
              <a:defRPr sz="1200">
                <a:solidFill>
                  <a:schemeClr val="bg1"/>
                </a:solidFill>
              </a:defRPr>
            </a:lvl1pPr>
            <a:lvl2pPr marL="0" indent="0">
              <a:spcAft>
                <a:spcPts val="0"/>
              </a:spcAft>
              <a:buFontTx/>
              <a:buNone/>
              <a:defRPr sz="1200">
                <a:solidFill>
                  <a:schemeClr val="bg1"/>
                </a:solidFill>
              </a:defRPr>
            </a:lvl2pPr>
            <a:lvl3pPr marL="0" indent="0">
              <a:spcAft>
                <a:spcPts val="0"/>
              </a:spcAft>
              <a:buFontTx/>
              <a:buNone/>
              <a:defRPr sz="1200">
                <a:solidFill>
                  <a:schemeClr val="bg1"/>
                </a:solidFill>
              </a:defRPr>
            </a:lvl3pPr>
            <a:lvl4pPr marL="0" indent="0">
              <a:spcAft>
                <a:spcPts val="0"/>
              </a:spcAft>
              <a:buFontTx/>
              <a:buNone/>
              <a:defRPr sz="1200">
                <a:solidFill>
                  <a:schemeClr val="bg1"/>
                </a:solidFill>
              </a:defRPr>
            </a:lvl4pPr>
            <a:lvl5pPr marL="0" indent="0">
              <a:spcAft>
                <a:spcPts val="0"/>
              </a:spcAft>
              <a:buFontTx/>
              <a:buNone/>
              <a:defRPr sz="1200">
                <a:solidFill>
                  <a:schemeClr val="bg1"/>
                </a:solidFill>
              </a:defRPr>
            </a:lvl5pPr>
            <a:lvl6pPr marL="0" indent="0">
              <a:spcAft>
                <a:spcPts val="0"/>
              </a:spcAft>
              <a:buFontTx/>
              <a:buNone/>
              <a:defRPr sz="1200">
                <a:solidFill>
                  <a:schemeClr val="bg1"/>
                </a:solidFill>
              </a:defRPr>
            </a:lvl6pPr>
            <a:lvl7pPr marL="0" indent="0">
              <a:spcAft>
                <a:spcPts val="0"/>
              </a:spcAft>
              <a:buFontTx/>
              <a:buNone/>
              <a:defRPr sz="1200">
                <a:solidFill>
                  <a:schemeClr val="bg1"/>
                </a:solidFill>
              </a:defRPr>
            </a:lvl7pPr>
            <a:lvl8pPr marL="0" indent="0">
              <a:spcAft>
                <a:spcPts val="0"/>
              </a:spcAft>
              <a:buFontTx/>
              <a:buNone/>
              <a:defRPr sz="1200">
                <a:solidFill>
                  <a:schemeClr val="bg1"/>
                </a:solidFill>
              </a:defRPr>
            </a:lvl8pPr>
            <a:lvl9pPr marL="0" indent="0">
              <a:spcAft>
                <a:spcPts val="0"/>
              </a:spcAft>
              <a:buFontTx/>
              <a:buNone/>
              <a:defRPr sz="1200">
                <a:solidFill>
                  <a:schemeClr val="bg1"/>
                </a:solidFill>
              </a:defRPr>
            </a:lvl9pPr>
          </a:lstStyle>
          <a:p>
            <a:pPr lvl="0"/>
            <a:r>
              <a:rPr lang="nl-NL"/>
              <a:t>[</a:t>
            </a:r>
            <a:r>
              <a:rPr lang="nl-NL" err="1"/>
              <a:t>Category</a:t>
            </a:r>
            <a:r>
              <a:rPr lang="nl-NL"/>
              <a:t> Name]</a:t>
            </a:r>
          </a:p>
        </p:txBody>
      </p:sp>
      <p:sp>
        <p:nvSpPr>
          <p:cNvPr id="32" name="Content Placeholder 1">
            <a:extLst>
              <a:ext uri="{FF2B5EF4-FFF2-40B4-BE49-F238E27FC236}">
                <a16:creationId xmlns:a16="http://schemas.microsoft.com/office/drawing/2014/main" id="{125E2F14-8666-4A09-9E44-7AEB55F2DFA8}"/>
              </a:ext>
            </a:extLst>
          </p:cNvPr>
          <p:cNvSpPr>
            <a:spLocks noGrp="1"/>
          </p:cNvSpPr>
          <p:nvPr>
            <p:ph idx="1"/>
          </p:nvPr>
        </p:nvSpPr>
        <p:spPr>
          <a:xfrm>
            <a:off x="2044017" y="1300162"/>
            <a:ext cx="2393443" cy="1540153"/>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vl6pPr marL="754380" indent="0">
              <a:buNone/>
              <a:defRPr/>
            </a:lvl6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42" name="Rose Box">
            <a:extLst>
              <a:ext uri="{FF2B5EF4-FFF2-40B4-BE49-F238E27FC236}">
                <a16:creationId xmlns:a16="http://schemas.microsoft.com/office/drawing/2014/main" id="{B9429F03-92F2-4AC7-B091-62BACAE5C3C8}"/>
              </a:ext>
            </a:extLst>
          </p:cNvPr>
          <p:cNvSpPr/>
          <p:nvPr userDrawn="1"/>
        </p:nvSpPr>
        <p:spPr bwMode="gray">
          <a:xfrm>
            <a:off x="4706542" y="1300163"/>
            <a:ext cx="1543050" cy="1543050"/>
          </a:xfrm>
          <a:prstGeom prst="rect">
            <a:avLst/>
          </a:prstGeom>
          <a:solidFill>
            <a:srgbClr val="DB536A"/>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43" name="Text Placeholder 3">
            <a:extLst>
              <a:ext uri="{FF2B5EF4-FFF2-40B4-BE49-F238E27FC236}">
                <a16:creationId xmlns:a16="http://schemas.microsoft.com/office/drawing/2014/main" id="{C2C6190D-D48D-4F46-895E-1FB67AAF7A8B}"/>
              </a:ext>
            </a:extLst>
          </p:cNvPr>
          <p:cNvSpPr>
            <a:spLocks noGrp="1"/>
          </p:cNvSpPr>
          <p:nvPr>
            <p:ph type="body" sz="quarter" idx="20" hasCustomPrompt="1"/>
          </p:nvPr>
        </p:nvSpPr>
        <p:spPr bwMode="gray">
          <a:xfrm>
            <a:off x="4841748" y="1508759"/>
            <a:ext cx="1268730" cy="445514"/>
          </a:xfrm>
        </p:spPr>
        <p:txBody>
          <a:bodyPr>
            <a:noAutofit/>
          </a:bodyPr>
          <a:lstStyle>
            <a:lvl1pPr marL="0" indent="0">
              <a:lnSpc>
                <a:spcPct val="80000"/>
              </a:lnSpc>
              <a:spcAft>
                <a:spcPts val="0"/>
              </a:spcAft>
              <a:buFontTx/>
              <a:buNone/>
              <a:defRPr sz="3000">
                <a:solidFill>
                  <a:schemeClr val="bg1"/>
                </a:solidFill>
              </a:defRPr>
            </a:lvl1pPr>
            <a:lvl2pPr marL="0" indent="0">
              <a:lnSpc>
                <a:spcPct val="80000"/>
              </a:lnSpc>
              <a:spcAft>
                <a:spcPts val="0"/>
              </a:spcAft>
              <a:buFontTx/>
              <a:buNone/>
              <a:defRPr sz="3000">
                <a:solidFill>
                  <a:schemeClr val="bg1"/>
                </a:solidFill>
              </a:defRPr>
            </a:lvl2pPr>
            <a:lvl3pPr marL="0" indent="0">
              <a:lnSpc>
                <a:spcPct val="80000"/>
              </a:lnSpc>
              <a:spcAft>
                <a:spcPts val="0"/>
              </a:spcAft>
              <a:buFontTx/>
              <a:buNone/>
              <a:defRPr sz="3000">
                <a:solidFill>
                  <a:schemeClr val="bg1"/>
                </a:solidFill>
              </a:defRPr>
            </a:lvl3pPr>
            <a:lvl4pPr marL="0" indent="0">
              <a:lnSpc>
                <a:spcPct val="80000"/>
              </a:lnSpc>
              <a:spcAft>
                <a:spcPts val="0"/>
              </a:spcAft>
              <a:buFontTx/>
              <a:buNone/>
              <a:defRPr sz="3000">
                <a:solidFill>
                  <a:schemeClr val="bg1"/>
                </a:solidFill>
              </a:defRPr>
            </a:lvl4pPr>
            <a:lvl5pPr marL="0" indent="0">
              <a:lnSpc>
                <a:spcPct val="80000"/>
              </a:lnSpc>
              <a:spcAft>
                <a:spcPts val="0"/>
              </a:spcAft>
              <a:buFontTx/>
              <a:buNone/>
              <a:defRPr sz="3000">
                <a:solidFill>
                  <a:schemeClr val="bg1"/>
                </a:solidFill>
              </a:defRPr>
            </a:lvl5pPr>
            <a:lvl6pPr marL="0" indent="0">
              <a:lnSpc>
                <a:spcPct val="80000"/>
              </a:lnSpc>
              <a:spcAft>
                <a:spcPts val="0"/>
              </a:spcAft>
              <a:buFontTx/>
              <a:buNone/>
              <a:defRPr sz="3000">
                <a:solidFill>
                  <a:schemeClr val="bg1"/>
                </a:solidFill>
              </a:defRPr>
            </a:lvl6pPr>
            <a:lvl7pPr marL="0" indent="0">
              <a:lnSpc>
                <a:spcPct val="80000"/>
              </a:lnSpc>
              <a:spcAft>
                <a:spcPts val="0"/>
              </a:spcAft>
              <a:buFontTx/>
              <a:buNone/>
              <a:defRPr sz="3000">
                <a:solidFill>
                  <a:schemeClr val="bg1"/>
                </a:solidFill>
              </a:defRPr>
            </a:lvl7pPr>
            <a:lvl8pPr marL="0" indent="0">
              <a:lnSpc>
                <a:spcPct val="80000"/>
              </a:lnSpc>
              <a:spcAft>
                <a:spcPts val="0"/>
              </a:spcAft>
              <a:buFontTx/>
              <a:buNone/>
              <a:defRPr sz="3000">
                <a:solidFill>
                  <a:schemeClr val="bg1"/>
                </a:solidFill>
              </a:defRPr>
            </a:lvl8pPr>
            <a:lvl9pPr marL="0" indent="0">
              <a:lnSpc>
                <a:spcPct val="80000"/>
              </a:lnSpc>
              <a:spcAft>
                <a:spcPts val="0"/>
              </a:spcAft>
              <a:buFontTx/>
              <a:buNone/>
              <a:defRPr sz="3000">
                <a:solidFill>
                  <a:schemeClr val="bg1"/>
                </a:solidFill>
              </a:defRPr>
            </a:lvl9pPr>
          </a:lstStyle>
          <a:p>
            <a:pPr lvl="0"/>
            <a:r>
              <a:rPr lang="nl-NL"/>
              <a:t>0</a:t>
            </a:r>
          </a:p>
        </p:txBody>
      </p:sp>
      <p:sp>
        <p:nvSpPr>
          <p:cNvPr id="44" name="Text Placeholder 4">
            <a:extLst>
              <a:ext uri="{FF2B5EF4-FFF2-40B4-BE49-F238E27FC236}">
                <a16:creationId xmlns:a16="http://schemas.microsoft.com/office/drawing/2014/main" id="{F3A6D55A-1EA7-4B0A-8425-CAE79544B6B1}"/>
              </a:ext>
            </a:extLst>
          </p:cNvPr>
          <p:cNvSpPr>
            <a:spLocks noGrp="1"/>
          </p:cNvSpPr>
          <p:nvPr>
            <p:ph type="body" sz="quarter" idx="21" hasCustomPrompt="1"/>
          </p:nvPr>
        </p:nvSpPr>
        <p:spPr bwMode="gray">
          <a:xfrm>
            <a:off x="4841748" y="2057399"/>
            <a:ext cx="1268730" cy="651510"/>
          </a:xfrm>
        </p:spPr>
        <p:txBody>
          <a:bodyPr>
            <a:noAutofit/>
          </a:bodyPr>
          <a:lstStyle>
            <a:lvl1pPr marL="0" indent="0">
              <a:spcAft>
                <a:spcPts val="0"/>
              </a:spcAft>
              <a:buFontTx/>
              <a:buNone/>
              <a:defRPr sz="1200">
                <a:solidFill>
                  <a:schemeClr val="bg1"/>
                </a:solidFill>
              </a:defRPr>
            </a:lvl1pPr>
            <a:lvl2pPr marL="0" indent="0">
              <a:spcAft>
                <a:spcPts val="0"/>
              </a:spcAft>
              <a:buFontTx/>
              <a:buNone/>
              <a:defRPr sz="1200">
                <a:solidFill>
                  <a:schemeClr val="bg1"/>
                </a:solidFill>
              </a:defRPr>
            </a:lvl2pPr>
            <a:lvl3pPr marL="0" indent="0">
              <a:spcAft>
                <a:spcPts val="0"/>
              </a:spcAft>
              <a:buFontTx/>
              <a:buNone/>
              <a:defRPr sz="1200">
                <a:solidFill>
                  <a:schemeClr val="bg1"/>
                </a:solidFill>
              </a:defRPr>
            </a:lvl3pPr>
            <a:lvl4pPr marL="0" indent="0">
              <a:spcAft>
                <a:spcPts val="0"/>
              </a:spcAft>
              <a:buFontTx/>
              <a:buNone/>
              <a:defRPr sz="1200">
                <a:solidFill>
                  <a:schemeClr val="bg1"/>
                </a:solidFill>
              </a:defRPr>
            </a:lvl4pPr>
            <a:lvl5pPr marL="0" indent="0">
              <a:spcAft>
                <a:spcPts val="0"/>
              </a:spcAft>
              <a:buFontTx/>
              <a:buNone/>
              <a:defRPr sz="1200">
                <a:solidFill>
                  <a:schemeClr val="bg1"/>
                </a:solidFill>
              </a:defRPr>
            </a:lvl5pPr>
            <a:lvl6pPr marL="0" indent="0">
              <a:spcAft>
                <a:spcPts val="0"/>
              </a:spcAft>
              <a:buFontTx/>
              <a:buNone/>
              <a:defRPr sz="1200">
                <a:solidFill>
                  <a:schemeClr val="bg1"/>
                </a:solidFill>
              </a:defRPr>
            </a:lvl6pPr>
            <a:lvl7pPr marL="0" indent="0">
              <a:spcAft>
                <a:spcPts val="0"/>
              </a:spcAft>
              <a:buFontTx/>
              <a:buNone/>
              <a:defRPr sz="1200">
                <a:solidFill>
                  <a:schemeClr val="bg1"/>
                </a:solidFill>
              </a:defRPr>
            </a:lvl7pPr>
            <a:lvl8pPr marL="0" indent="0">
              <a:spcAft>
                <a:spcPts val="0"/>
              </a:spcAft>
              <a:buFontTx/>
              <a:buNone/>
              <a:defRPr sz="1200">
                <a:solidFill>
                  <a:schemeClr val="bg1"/>
                </a:solidFill>
              </a:defRPr>
            </a:lvl8pPr>
            <a:lvl9pPr marL="0" indent="0">
              <a:spcAft>
                <a:spcPts val="0"/>
              </a:spcAft>
              <a:buFontTx/>
              <a:buNone/>
              <a:defRPr sz="1200">
                <a:solidFill>
                  <a:schemeClr val="bg1"/>
                </a:solidFill>
              </a:defRPr>
            </a:lvl9pPr>
          </a:lstStyle>
          <a:p>
            <a:pPr lvl="0"/>
            <a:r>
              <a:rPr lang="nl-NL"/>
              <a:t>[</a:t>
            </a:r>
            <a:r>
              <a:rPr lang="nl-NL" err="1"/>
              <a:t>Category</a:t>
            </a:r>
            <a:r>
              <a:rPr lang="nl-NL"/>
              <a:t> Name]</a:t>
            </a:r>
          </a:p>
        </p:txBody>
      </p:sp>
      <p:sp>
        <p:nvSpPr>
          <p:cNvPr id="31" name="Content Placeholder 2">
            <a:extLst>
              <a:ext uri="{FF2B5EF4-FFF2-40B4-BE49-F238E27FC236}">
                <a16:creationId xmlns:a16="http://schemas.microsoft.com/office/drawing/2014/main" id="{D5B8781B-7C11-47A9-B14E-4FE27046325D}"/>
              </a:ext>
            </a:extLst>
          </p:cNvPr>
          <p:cNvSpPr>
            <a:spLocks noGrp="1"/>
          </p:cNvSpPr>
          <p:nvPr>
            <p:ph idx="15"/>
          </p:nvPr>
        </p:nvSpPr>
        <p:spPr>
          <a:xfrm>
            <a:off x="6418373" y="1300163"/>
            <a:ext cx="2393443" cy="1540153"/>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vl6pPr marL="754380" indent="0">
              <a:buNone/>
              <a:defRPr/>
            </a:lvl6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46" name="Black Box">
            <a:extLst>
              <a:ext uri="{FF2B5EF4-FFF2-40B4-BE49-F238E27FC236}">
                <a16:creationId xmlns:a16="http://schemas.microsoft.com/office/drawing/2014/main" id="{489FCD90-E7A4-4510-8D90-52423AC34505}"/>
              </a:ext>
            </a:extLst>
          </p:cNvPr>
          <p:cNvSpPr/>
          <p:nvPr userDrawn="1"/>
        </p:nvSpPr>
        <p:spPr bwMode="gray">
          <a:xfrm>
            <a:off x="332184" y="3119283"/>
            <a:ext cx="1543811" cy="1543204"/>
          </a:xfrm>
          <a:prstGeom prst="rect">
            <a:avLst/>
          </a:prstGeom>
          <a:solidFill>
            <a:srgbClr val="0000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48" name="Text Placeholder 5">
            <a:extLst>
              <a:ext uri="{FF2B5EF4-FFF2-40B4-BE49-F238E27FC236}">
                <a16:creationId xmlns:a16="http://schemas.microsoft.com/office/drawing/2014/main" id="{1A824A64-2D02-49A1-B489-01A2AC928F3A}"/>
              </a:ext>
            </a:extLst>
          </p:cNvPr>
          <p:cNvSpPr>
            <a:spLocks noGrp="1"/>
          </p:cNvSpPr>
          <p:nvPr>
            <p:ph type="body" sz="quarter" idx="23" hasCustomPrompt="1"/>
          </p:nvPr>
        </p:nvSpPr>
        <p:spPr bwMode="gray">
          <a:xfrm>
            <a:off x="466725" y="3326130"/>
            <a:ext cx="1268349" cy="445514"/>
          </a:xfrm>
        </p:spPr>
        <p:txBody>
          <a:bodyPr>
            <a:noAutofit/>
          </a:bodyPr>
          <a:lstStyle>
            <a:lvl1pPr marL="0" indent="0">
              <a:lnSpc>
                <a:spcPct val="80000"/>
              </a:lnSpc>
              <a:spcAft>
                <a:spcPts val="0"/>
              </a:spcAft>
              <a:buFontTx/>
              <a:buNone/>
              <a:defRPr sz="3000">
                <a:solidFill>
                  <a:schemeClr val="bg1"/>
                </a:solidFill>
              </a:defRPr>
            </a:lvl1pPr>
            <a:lvl2pPr marL="0" indent="0">
              <a:lnSpc>
                <a:spcPct val="80000"/>
              </a:lnSpc>
              <a:spcAft>
                <a:spcPts val="0"/>
              </a:spcAft>
              <a:buFontTx/>
              <a:buNone/>
              <a:defRPr sz="3000">
                <a:solidFill>
                  <a:schemeClr val="bg1"/>
                </a:solidFill>
              </a:defRPr>
            </a:lvl2pPr>
            <a:lvl3pPr marL="0" indent="0">
              <a:lnSpc>
                <a:spcPct val="80000"/>
              </a:lnSpc>
              <a:spcAft>
                <a:spcPts val="0"/>
              </a:spcAft>
              <a:buFontTx/>
              <a:buNone/>
              <a:defRPr sz="3000">
                <a:solidFill>
                  <a:schemeClr val="bg1"/>
                </a:solidFill>
              </a:defRPr>
            </a:lvl3pPr>
            <a:lvl4pPr marL="0" indent="0">
              <a:lnSpc>
                <a:spcPct val="80000"/>
              </a:lnSpc>
              <a:spcAft>
                <a:spcPts val="0"/>
              </a:spcAft>
              <a:buFontTx/>
              <a:buNone/>
              <a:defRPr sz="3000">
                <a:solidFill>
                  <a:schemeClr val="bg1"/>
                </a:solidFill>
              </a:defRPr>
            </a:lvl4pPr>
            <a:lvl5pPr marL="0" indent="0">
              <a:lnSpc>
                <a:spcPct val="80000"/>
              </a:lnSpc>
              <a:spcAft>
                <a:spcPts val="0"/>
              </a:spcAft>
              <a:buFontTx/>
              <a:buNone/>
              <a:defRPr sz="3000">
                <a:solidFill>
                  <a:schemeClr val="bg1"/>
                </a:solidFill>
              </a:defRPr>
            </a:lvl5pPr>
            <a:lvl6pPr marL="0" indent="0">
              <a:lnSpc>
                <a:spcPct val="80000"/>
              </a:lnSpc>
              <a:spcAft>
                <a:spcPts val="0"/>
              </a:spcAft>
              <a:buFontTx/>
              <a:buNone/>
              <a:defRPr sz="3000">
                <a:solidFill>
                  <a:schemeClr val="bg1"/>
                </a:solidFill>
              </a:defRPr>
            </a:lvl6pPr>
            <a:lvl7pPr marL="0" indent="0">
              <a:lnSpc>
                <a:spcPct val="80000"/>
              </a:lnSpc>
              <a:spcAft>
                <a:spcPts val="0"/>
              </a:spcAft>
              <a:buFontTx/>
              <a:buNone/>
              <a:defRPr sz="3000">
                <a:solidFill>
                  <a:schemeClr val="bg1"/>
                </a:solidFill>
              </a:defRPr>
            </a:lvl7pPr>
            <a:lvl8pPr marL="0" indent="0">
              <a:lnSpc>
                <a:spcPct val="80000"/>
              </a:lnSpc>
              <a:spcAft>
                <a:spcPts val="0"/>
              </a:spcAft>
              <a:buFontTx/>
              <a:buNone/>
              <a:defRPr sz="3000">
                <a:solidFill>
                  <a:schemeClr val="bg1"/>
                </a:solidFill>
              </a:defRPr>
            </a:lvl8pPr>
            <a:lvl9pPr marL="0" indent="0">
              <a:lnSpc>
                <a:spcPct val="80000"/>
              </a:lnSpc>
              <a:spcAft>
                <a:spcPts val="0"/>
              </a:spcAft>
              <a:buFontTx/>
              <a:buNone/>
              <a:defRPr sz="3000">
                <a:solidFill>
                  <a:schemeClr val="bg1"/>
                </a:solidFill>
              </a:defRPr>
            </a:lvl9pPr>
          </a:lstStyle>
          <a:p>
            <a:pPr lvl="0"/>
            <a:r>
              <a:rPr lang="nl-NL"/>
              <a:t>0</a:t>
            </a:r>
          </a:p>
        </p:txBody>
      </p:sp>
      <p:sp>
        <p:nvSpPr>
          <p:cNvPr id="49" name="Text Placeholder 6">
            <a:extLst>
              <a:ext uri="{FF2B5EF4-FFF2-40B4-BE49-F238E27FC236}">
                <a16:creationId xmlns:a16="http://schemas.microsoft.com/office/drawing/2014/main" id="{9A9600B6-EDBA-47D1-8587-F26E33F5D3A0}"/>
              </a:ext>
            </a:extLst>
          </p:cNvPr>
          <p:cNvSpPr>
            <a:spLocks noGrp="1"/>
          </p:cNvSpPr>
          <p:nvPr>
            <p:ph type="body" sz="quarter" idx="24" hasCustomPrompt="1"/>
          </p:nvPr>
        </p:nvSpPr>
        <p:spPr bwMode="gray">
          <a:xfrm>
            <a:off x="466725" y="3874770"/>
            <a:ext cx="1268348" cy="658368"/>
          </a:xfrm>
        </p:spPr>
        <p:txBody>
          <a:bodyPr>
            <a:noAutofit/>
          </a:bodyPr>
          <a:lstStyle>
            <a:lvl1pPr marL="0" indent="0">
              <a:spcAft>
                <a:spcPts val="0"/>
              </a:spcAft>
              <a:buFontTx/>
              <a:buNone/>
              <a:defRPr sz="1200">
                <a:solidFill>
                  <a:schemeClr val="bg1"/>
                </a:solidFill>
              </a:defRPr>
            </a:lvl1pPr>
            <a:lvl2pPr marL="0" indent="0">
              <a:spcAft>
                <a:spcPts val="0"/>
              </a:spcAft>
              <a:buFontTx/>
              <a:buNone/>
              <a:defRPr sz="1200">
                <a:solidFill>
                  <a:schemeClr val="bg1"/>
                </a:solidFill>
              </a:defRPr>
            </a:lvl2pPr>
            <a:lvl3pPr marL="0" indent="0">
              <a:spcAft>
                <a:spcPts val="0"/>
              </a:spcAft>
              <a:buFontTx/>
              <a:buNone/>
              <a:defRPr sz="1200">
                <a:solidFill>
                  <a:schemeClr val="bg1"/>
                </a:solidFill>
              </a:defRPr>
            </a:lvl3pPr>
            <a:lvl4pPr marL="0" indent="0">
              <a:spcAft>
                <a:spcPts val="0"/>
              </a:spcAft>
              <a:buFontTx/>
              <a:buNone/>
              <a:defRPr sz="1200">
                <a:solidFill>
                  <a:schemeClr val="bg1"/>
                </a:solidFill>
              </a:defRPr>
            </a:lvl4pPr>
            <a:lvl5pPr marL="0" indent="0">
              <a:spcAft>
                <a:spcPts val="0"/>
              </a:spcAft>
              <a:buFontTx/>
              <a:buNone/>
              <a:defRPr sz="1200">
                <a:solidFill>
                  <a:schemeClr val="bg1"/>
                </a:solidFill>
              </a:defRPr>
            </a:lvl5pPr>
            <a:lvl6pPr marL="0" indent="0">
              <a:spcAft>
                <a:spcPts val="0"/>
              </a:spcAft>
              <a:buFontTx/>
              <a:buNone/>
              <a:defRPr sz="1200">
                <a:solidFill>
                  <a:schemeClr val="bg1"/>
                </a:solidFill>
              </a:defRPr>
            </a:lvl6pPr>
            <a:lvl7pPr marL="0" indent="0">
              <a:spcAft>
                <a:spcPts val="0"/>
              </a:spcAft>
              <a:buFontTx/>
              <a:buNone/>
              <a:defRPr sz="1200">
                <a:solidFill>
                  <a:schemeClr val="bg1"/>
                </a:solidFill>
              </a:defRPr>
            </a:lvl7pPr>
            <a:lvl8pPr marL="0" indent="0">
              <a:spcAft>
                <a:spcPts val="0"/>
              </a:spcAft>
              <a:buFontTx/>
              <a:buNone/>
              <a:defRPr sz="1200">
                <a:solidFill>
                  <a:schemeClr val="bg1"/>
                </a:solidFill>
              </a:defRPr>
            </a:lvl8pPr>
            <a:lvl9pPr marL="0" indent="0">
              <a:spcAft>
                <a:spcPts val="0"/>
              </a:spcAft>
              <a:buFontTx/>
              <a:buNone/>
              <a:defRPr sz="1200">
                <a:solidFill>
                  <a:schemeClr val="bg1"/>
                </a:solidFill>
              </a:defRPr>
            </a:lvl9pPr>
          </a:lstStyle>
          <a:p>
            <a:pPr lvl="0"/>
            <a:r>
              <a:rPr lang="nl-NL"/>
              <a:t>[</a:t>
            </a:r>
            <a:r>
              <a:rPr lang="nl-NL" err="1"/>
              <a:t>Category</a:t>
            </a:r>
            <a:r>
              <a:rPr lang="nl-NL"/>
              <a:t> Name]</a:t>
            </a:r>
          </a:p>
        </p:txBody>
      </p:sp>
      <p:sp>
        <p:nvSpPr>
          <p:cNvPr id="28" name="Content Placeholder 3">
            <a:extLst>
              <a:ext uri="{FF2B5EF4-FFF2-40B4-BE49-F238E27FC236}">
                <a16:creationId xmlns:a16="http://schemas.microsoft.com/office/drawing/2014/main" id="{5849C785-DF9D-444C-85F2-78D756FC6228}"/>
              </a:ext>
            </a:extLst>
          </p:cNvPr>
          <p:cNvSpPr>
            <a:spLocks noGrp="1"/>
          </p:cNvSpPr>
          <p:nvPr>
            <p:ph idx="14"/>
          </p:nvPr>
        </p:nvSpPr>
        <p:spPr>
          <a:xfrm>
            <a:off x="2044018" y="3118636"/>
            <a:ext cx="2393443" cy="1540153"/>
          </a:xfrm>
        </p:spPr>
        <p:txBody>
          <a:bodyPr>
            <a:normAutofit/>
          </a:bodyPr>
          <a:lstStyle>
            <a:lvl1pPr>
              <a:spcAft>
                <a:spcPts val="225"/>
              </a:spcAft>
              <a:defRPr sz="1050"/>
            </a:lvl1pPr>
            <a:lvl2pPr>
              <a:spcAft>
                <a:spcPts val="225"/>
              </a:spcAft>
              <a:defRPr sz="1050"/>
            </a:lvl2pPr>
            <a:lvl3pPr>
              <a:spcAft>
                <a:spcPts val="225"/>
              </a:spcAft>
              <a:defRPr sz="1050"/>
            </a:lvl3pPr>
            <a:lvl4pPr>
              <a:spcAft>
                <a:spcPts val="225"/>
              </a:spcAft>
              <a:defRPr sz="1050"/>
            </a:lvl4pPr>
            <a:lvl5pPr>
              <a:spcAft>
                <a:spcPts val="225"/>
              </a:spcAft>
              <a:defRPr sz="1050"/>
            </a:lvl5pPr>
            <a:lvl6pPr marL="754380" indent="0">
              <a:buNone/>
              <a:defRPr/>
            </a:lvl6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51" name="Grey Box">
            <a:extLst>
              <a:ext uri="{FF2B5EF4-FFF2-40B4-BE49-F238E27FC236}">
                <a16:creationId xmlns:a16="http://schemas.microsoft.com/office/drawing/2014/main" id="{B65789C4-5D6B-4593-9640-C050CEF87B60}"/>
              </a:ext>
            </a:extLst>
          </p:cNvPr>
          <p:cNvSpPr/>
          <p:nvPr userDrawn="1"/>
        </p:nvSpPr>
        <p:spPr bwMode="gray">
          <a:xfrm>
            <a:off x="4706542" y="3119437"/>
            <a:ext cx="1543050" cy="1543050"/>
          </a:xfrm>
          <a:prstGeom prst="rect">
            <a:avLst/>
          </a:prstGeom>
          <a:solidFill>
            <a:srgbClr val="46464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52" name="Text Placeholder 7">
            <a:extLst>
              <a:ext uri="{FF2B5EF4-FFF2-40B4-BE49-F238E27FC236}">
                <a16:creationId xmlns:a16="http://schemas.microsoft.com/office/drawing/2014/main" id="{2BAF8F5F-CB0F-4516-A254-BD33922FD934}"/>
              </a:ext>
            </a:extLst>
          </p:cNvPr>
          <p:cNvSpPr>
            <a:spLocks noGrp="1"/>
          </p:cNvSpPr>
          <p:nvPr>
            <p:ph type="body" sz="quarter" idx="26" hasCustomPrompt="1"/>
          </p:nvPr>
        </p:nvSpPr>
        <p:spPr bwMode="gray">
          <a:xfrm>
            <a:off x="4841748" y="3326130"/>
            <a:ext cx="1268730" cy="445514"/>
          </a:xfrm>
        </p:spPr>
        <p:txBody>
          <a:bodyPr>
            <a:noAutofit/>
          </a:bodyPr>
          <a:lstStyle>
            <a:lvl1pPr marL="0" indent="0">
              <a:lnSpc>
                <a:spcPct val="80000"/>
              </a:lnSpc>
              <a:spcAft>
                <a:spcPts val="0"/>
              </a:spcAft>
              <a:buFontTx/>
              <a:buNone/>
              <a:defRPr sz="3000">
                <a:solidFill>
                  <a:schemeClr val="bg1"/>
                </a:solidFill>
              </a:defRPr>
            </a:lvl1pPr>
            <a:lvl2pPr marL="0" indent="0">
              <a:lnSpc>
                <a:spcPct val="80000"/>
              </a:lnSpc>
              <a:spcAft>
                <a:spcPts val="0"/>
              </a:spcAft>
              <a:buFontTx/>
              <a:buNone/>
              <a:defRPr sz="3000">
                <a:solidFill>
                  <a:schemeClr val="bg1"/>
                </a:solidFill>
              </a:defRPr>
            </a:lvl2pPr>
            <a:lvl3pPr marL="0" indent="0">
              <a:lnSpc>
                <a:spcPct val="80000"/>
              </a:lnSpc>
              <a:spcAft>
                <a:spcPts val="0"/>
              </a:spcAft>
              <a:buFontTx/>
              <a:buNone/>
              <a:defRPr sz="3000">
                <a:solidFill>
                  <a:schemeClr val="bg1"/>
                </a:solidFill>
              </a:defRPr>
            </a:lvl3pPr>
            <a:lvl4pPr marL="0" indent="0">
              <a:lnSpc>
                <a:spcPct val="80000"/>
              </a:lnSpc>
              <a:spcAft>
                <a:spcPts val="0"/>
              </a:spcAft>
              <a:buFontTx/>
              <a:buNone/>
              <a:defRPr sz="3000">
                <a:solidFill>
                  <a:schemeClr val="bg1"/>
                </a:solidFill>
              </a:defRPr>
            </a:lvl4pPr>
            <a:lvl5pPr marL="0" indent="0">
              <a:lnSpc>
                <a:spcPct val="80000"/>
              </a:lnSpc>
              <a:spcAft>
                <a:spcPts val="0"/>
              </a:spcAft>
              <a:buFontTx/>
              <a:buNone/>
              <a:defRPr sz="3000">
                <a:solidFill>
                  <a:schemeClr val="bg1"/>
                </a:solidFill>
              </a:defRPr>
            </a:lvl5pPr>
            <a:lvl6pPr marL="0" indent="0">
              <a:lnSpc>
                <a:spcPct val="80000"/>
              </a:lnSpc>
              <a:spcAft>
                <a:spcPts val="0"/>
              </a:spcAft>
              <a:buFontTx/>
              <a:buNone/>
              <a:defRPr sz="3000">
                <a:solidFill>
                  <a:schemeClr val="bg1"/>
                </a:solidFill>
              </a:defRPr>
            </a:lvl6pPr>
            <a:lvl7pPr marL="0" indent="0">
              <a:lnSpc>
                <a:spcPct val="80000"/>
              </a:lnSpc>
              <a:spcAft>
                <a:spcPts val="0"/>
              </a:spcAft>
              <a:buFontTx/>
              <a:buNone/>
              <a:defRPr sz="3000">
                <a:solidFill>
                  <a:schemeClr val="bg1"/>
                </a:solidFill>
              </a:defRPr>
            </a:lvl7pPr>
            <a:lvl8pPr marL="0" indent="0">
              <a:lnSpc>
                <a:spcPct val="80000"/>
              </a:lnSpc>
              <a:spcAft>
                <a:spcPts val="0"/>
              </a:spcAft>
              <a:buFontTx/>
              <a:buNone/>
              <a:defRPr sz="3000">
                <a:solidFill>
                  <a:schemeClr val="bg1"/>
                </a:solidFill>
              </a:defRPr>
            </a:lvl8pPr>
            <a:lvl9pPr marL="0" indent="0">
              <a:lnSpc>
                <a:spcPct val="80000"/>
              </a:lnSpc>
              <a:spcAft>
                <a:spcPts val="0"/>
              </a:spcAft>
              <a:buFontTx/>
              <a:buNone/>
              <a:defRPr sz="3000">
                <a:solidFill>
                  <a:schemeClr val="bg1"/>
                </a:solidFill>
              </a:defRPr>
            </a:lvl9pPr>
          </a:lstStyle>
          <a:p>
            <a:pPr lvl="0"/>
            <a:r>
              <a:rPr lang="nl-NL"/>
              <a:t>0</a:t>
            </a:r>
          </a:p>
        </p:txBody>
      </p:sp>
      <p:sp>
        <p:nvSpPr>
          <p:cNvPr id="53" name="Text Placeholder 8">
            <a:extLst>
              <a:ext uri="{FF2B5EF4-FFF2-40B4-BE49-F238E27FC236}">
                <a16:creationId xmlns:a16="http://schemas.microsoft.com/office/drawing/2014/main" id="{4A2C5120-FB64-4E50-BF8F-8AE089B637E0}"/>
              </a:ext>
            </a:extLst>
          </p:cNvPr>
          <p:cNvSpPr>
            <a:spLocks noGrp="1"/>
          </p:cNvSpPr>
          <p:nvPr>
            <p:ph type="body" sz="quarter" idx="27" hasCustomPrompt="1"/>
          </p:nvPr>
        </p:nvSpPr>
        <p:spPr bwMode="gray">
          <a:xfrm>
            <a:off x="4841748" y="3874771"/>
            <a:ext cx="1268730" cy="651510"/>
          </a:xfrm>
        </p:spPr>
        <p:txBody>
          <a:bodyPr>
            <a:noAutofit/>
          </a:bodyPr>
          <a:lstStyle>
            <a:lvl1pPr marL="0" indent="0">
              <a:spcAft>
                <a:spcPts val="0"/>
              </a:spcAft>
              <a:buFontTx/>
              <a:buNone/>
              <a:defRPr sz="1200">
                <a:solidFill>
                  <a:schemeClr val="bg1"/>
                </a:solidFill>
              </a:defRPr>
            </a:lvl1pPr>
            <a:lvl2pPr marL="0" indent="0">
              <a:spcAft>
                <a:spcPts val="0"/>
              </a:spcAft>
              <a:buFontTx/>
              <a:buNone/>
              <a:defRPr sz="1200">
                <a:solidFill>
                  <a:schemeClr val="bg1"/>
                </a:solidFill>
              </a:defRPr>
            </a:lvl2pPr>
            <a:lvl3pPr marL="0" indent="0">
              <a:spcAft>
                <a:spcPts val="0"/>
              </a:spcAft>
              <a:buFontTx/>
              <a:buNone/>
              <a:defRPr sz="1200">
                <a:solidFill>
                  <a:schemeClr val="bg1"/>
                </a:solidFill>
              </a:defRPr>
            </a:lvl3pPr>
            <a:lvl4pPr marL="0" indent="0">
              <a:spcAft>
                <a:spcPts val="0"/>
              </a:spcAft>
              <a:buFontTx/>
              <a:buNone/>
              <a:defRPr sz="1200">
                <a:solidFill>
                  <a:schemeClr val="bg1"/>
                </a:solidFill>
              </a:defRPr>
            </a:lvl4pPr>
            <a:lvl5pPr marL="0" indent="0">
              <a:spcAft>
                <a:spcPts val="0"/>
              </a:spcAft>
              <a:buFontTx/>
              <a:buNone/>
              <a:defRPr sz="1200">
                <a:solidFill>
                  <a:schemeClr val="bg1"/>
                </a:solidFill>
              </a:defRPr>
            </a:lvl5pPr>
            <a:lvl6pPr marL="0" indent="0">
              <a:spcAft>
                <a:spcPts val="0"/>
              </a:spcAft>
              <a:buFontTx/>
              <a:buNone/>
              <a:defRPr sz="1200">
                <a:solidFill>
                  <a:schemeClr val="bg1"/>
                </a:solidFill>
              </a:defRPr>
            </a:lvl6pPr>
            <a:lvl7pPr marL="0" indent="0">
              <a:spcAft>
                <a:spcPts val="0"/>
              </a:spcAft>
              <a:buFontTx/>
              <a:buNone/>
              <a:defRPr sz="1200">
                <a:solidFill>
                  <a:schemeClr val="bg1"/>
                </a:solidFill>
              </a:defRPr>
            </a:lvl7pPr>
            <a:lvl8pPr marL="0" indent="0">
              <a:spcAft>
                <a:spcPts val="0"/>
              </a:spcAft>
              <a:buFontTx/>
              <a:buNone/>
              <a:defRPr sz="1200">
                <a:solidFill>
                  <a:schemeClr val="bg1"/>
                </a:solidFill>
              </a:defRPr>
            </a:lvl8pPr>
            <a:lvl9pPr marL="0" indent="0">
              <a:spcAft>
                <a:spcPts val="0"/>
              </a:spcAft>
              <a:buFontTx/>
              <a:buNone/>
              <a:defRPr sz="1200">
                <a:solidFill>
                  <a:schemeClr val="bg1"/>
                </a:solidFill>
              </a:defRPr>
            </a:lvl9pPr>
          </a:lstStyle>
          <a:p>
            <a:pPr lvl="0"/>
            <a:r>
              <a:rPr lang="nl-NL"/>
              <a:t>[</a:t>
            </a:r>
            <a:r>
              <a:rPr lang="nl-NL" err="1"/>
              <a:t>Category</a:t>
            </a:r>
            <a:r>
              <a:rPr lang="nl-NL"/>
              <a:t> Name]</a:t>
            </a:r>
          </a:p>
        </p:txBody>
      </p:sp>
      <p:sp>
        <p:nvSpPr>
          <p:cNvPr id="33" name="Content Placeholder 4">
            <a:extLst>
              <a:ext uri="{FF2B5EF4-FFF2-40B4-BE49-F238E27FC236}">
                <a16:creationId xmlns:a16="http://schemas.microsoft.com/office/drawing/2014/main" id="{B67F2648-22A7-4392-811F-A0A1C64A79C2}"/>
              </a:ext>
            </a:extLst>
          </p:cNvPr>
          <p:cNvSpPr>
            <a:spLocks noGrp="1"/>
          </p:cNvSpPr>
          <p:nvPr>
            <p:ph idx="16"/>
          </p:nvPr>
        </p:nvSpPr>
        <p:spPr>
          <a:xfrm>
            <a:off x="6418373" y="3118635"/>
            <a:ext cx="2393443" cy="1540153"/>
          </a:xfrm>
        </p:spPr>
        <p:txBody>
          <a:bodyPr>
            <a:normAutofit/>
          </a:bodyPr>
          <a:lstStyle>
            <a:lvl1pPr rtl="0">
              <a:spcAft>
                <a:spcPts val="225"/>
              </a:spcAft>
              <a:defRPr sz="1050"/>
            </a:lvl1pPr>
            <a:lvl2pPr rtl="0">
              <a:spcAft>
                <a:spcPts val="225"/>
              </a:spcAft>
              <a:defRPr sz="1050"/>
            </a:lvl2pPr>
            <a:lvl3pPr rtl="0">
              <a:spcAft>
                <a:spcPts val="225"/>
              </a:spcAft>
              <a:defRPr sz="1050"/>
            </a:lvl3pPr>
            <a:lvl4pPr rtl="0">
              <a:spcAft>
                <a:spcPts val="225"/>
              </a:spcAft>
              <a:defRPr sz="1050"/>
            </a:lvl4pPr>
            <a:lvl5pPr rtl="0">
              <a:spcAft>
                <a:spcPts val="225"/>
              </a:spcAft>
              <a:defRPr sz="1050"/>
            </a:lvl5pPr>
            <a:lvl6pPr marL="754380" indent="0">
              <a:buNone/>
              <a:defRPr/>
            </a:lvl6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7" name="Section Footer">
            <a:extLst>
              <a:ext uri="{FF2B5EF4-FFF2-40B4-BE49-F238E27FC236}">
                <a16:creationId xmlns:a16="http://schemas.microsoft.com/office/drawing/2014/main" id="{7CB74DB7-F0A4-478F-86AA-5113118C1C60}"/>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30" name="Strategy&amp;">
            <a:extLst>
              <a:ext uri="{FF2B5EF4-FFF2-40B4-BE49-F238E27FC236}">
                <a16:creationId xmlns:a16="http://schemas.microsoft.com/office/drawing/2014/main" id="{5A349F4D-9149-40FC-BB33-11291A1379DF}"/>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37" name="Footer Text">
            <a:extLst>
              <a:ext uri="{FF2B5EF4-FFF2-40B4-BE49-F238E27FC236}">
                <a16:creationId xmlns:a16="http://schemas.microsoft.com/office/drawing/2014/main" id="{EC2145E6-1F7E-4C5D-9F0F-DD78F1BD89EB}"/>
              </a:ext>
            </a:extLst>
          </p:cNvPr>
          <p:cNvSpPr>
            <a:spLocks noGrp="1"/>
          </p:cNvSpPr>
          <p:nvPr>
            <p:ph type="body" sz="quarter" idx="30"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38" name="Report Date">
            <a:extLst>
              <a:ext uri="{FF2B5EF4-FFF2-40B4-BE49-F238E27FC236}">
                <a16:creationId xmlns:a16="http://schemas.microsoft.com/office/drawing/2014/main" id="{E587D2FF-987F-49BD-9E5D-5F79120842AE}"/>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39" name="Page Number">
            <a:extLst>
              <a:ext uri="{FF2B5EF4-FFF2-40B4-BE49-F238E27FC236}">
                <a16:creationId xmlns:a16="http://schemas.microsoft.com/office/drawing/2014/main" id="{A2383917-6EF6-4EC6-BA3C-CC92AAB2B606}"/>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29" name="Subtitle">
            <a:extLst>
              <a:ext uri="{FF2B5EF4-FFF2-40B4-BE49-F238E27FC236}">
                <a16:creationId xmlns:a16="http://schemas.microsoft.com/office/drawing/2014/main" id="{BD4E8CE7-5BC9-4828-BC70-FAA6549C4A01}"/>
              </a:ext>
            </a:extLst>
          </p:cNvPr>
          <p:cNvSpPr>
            <a:spLocks noGrp="1"/>
          </p:cNvSpPr>
          <p:nvPr>
            <p:ph type="body" sz="quarter" idx="31"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187867060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hasCustomPrompt="1"/>
          </p:nvPr>
        </p:nvSpPr>
        <p:spPr>
          <a:xfrm>
            <a:off x="720001" y="576000"/>
            <a:ext cx="7703997" cy="864000"/>
          </a:xfrm>
        </p:spPr>
        <p:txBody>
          <a:bodyPr/>
          <a:lstStyle/>
          <a:p>
            <a:r>
              <a:rPr lang="nl-NL"/>
              <a:t>Klik om stijl te bewerken</a:t>
            </a:r>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hasCustomPrompt="1"/>
          </p:nvPr>
        </p:nvSpPr>
        <p:spPr>
          <a:xfrm>
            <a:off x="720000" y="1836000"/>
            <a:ext cx="3744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hasCustomPrompt="1"/>
          </p:nvPr>
        </p:nvSpPr>
        <p:spPr>
          <a:xfrm>
            <a:off x="4680002" y="1836000"/>
            <a:ext cx="3744000" cy="27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4680002" y="1512664"/>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te bewerken</a:t>
            </a:r>
          </a:p>
        </p:txBody>
      </p:sp>
    </p:spTree>
    <p:extLst>
      <p:ext uri="{BB962C8B-B14F-4D97-AF65-F5344CB8AC3E}">
        <p14:creationId xmlns:p14="http://schemas.microsoft.com/office/powerpoint/2010/main" val="25031565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2" name="Text Placeholder 1">
            <a:extLst>
              <a:ext uri="{FF2B5EF4-FFF2-40B4-BE49-F238E27FC236}">
                <a16:creationId xmlns:a16="http://schemas.microsoft.com/office/drawing/2014/main" id="{58E4737F-40B9-4860-ABF4-CCCACF12D4F1}"/>
              </a:ext>
            </a:extLst>
          </p:cNvPr>
          <p:cNvSpPr>
            <a:spLocks noGrp="1"/>
          </p:cNvSpPr>
          <p:nvPr>
            <p:ph type="body" sz="quarter" idx="41" hasCustomPrompt="1"/>
          </p:nvPr>
        </p:nvSpPr>
        <p:spPr>
          <a:xfrm>
            <a:off x="332185" y="1300163"/>
            <a:ext cx="8479630" cy="379039"/>
          </a:xfrm>
        </p:spPr>
        <p:txBody>
          <a:bodyPr/>
          <a:lstStyle>
            <a:lvl1pPr marL="0" indent="0">
              <a:spcAft>
                <a:spcPts val="0"/>
              </a:spcAft>
              <a:buFontTx/>
              <a:buNone/>
              <a:defRPr/>
            </a:lvl1pPr>
            <a:lvl2pPr marL="0" indent="0">
              <a:spcAft>
                <a:spcPts val="0"/>
              </a:spcAft>
              <a:buFontTx/>
              <a:buNone/>
              <a:defRPr/>
            </a:lvl2pPr>
            <a:lvl3pPr marL="0" indent="0">
              <a:spcAft>
                <a:spcPts val="0"/>
              </a:spcAft>
              <a:buFontTx/>
              <a:buNone/>
              <a:defRPr/>
            </a:lvl3pPr>
            <a:lvl4pPr marL="0" indent="0">
              <a:spcAft>
                <a:spcPts val="0"/>
              </a:spcAft>
              <a:buFontTx/>
              <a:buNone/>
              <a:defRPr/>
            </a:lvl4pPr>
            <a:lvl5pPr marL="0" indent="0">
              <a:spcAft>
                <a:spcPts val="0"/>
              </a:spcAft>
              <a:buFontTx/>
              <a:buNone/>
              <a:defRPr/>
            </a:lvl5pPr>
            <a:lvl6pPr marL="0" indent="0">
              <a:spcAft>
                <a:spcPts val="0"/>
              </a:spcAft>
              <a:buFontTx/>
              <a:buNone/>
              <a:defRPr/>
            </a:lvl6pPr>
            <a:lvl7pPr marL="0" indent="0">
              <a:spcAft>
                <a:spcPts val="0"/>
              </a:spcAft>
              <a:buFontTx/>
              <a:buNone/>
              <a:defRPr/>
            </a:lvl7pPr>
            <a:lvl8pPr marL="0" indent="0">
              <a:spcAft>
                <a:spcPts val="0"/>
              </a:spcAft>
              <a:buFontTx/>
              <a:buNone/>
              <a:defRPr/>
            </a:lvl8pPr>
            <a:lvl9pPr marL="0" indent="0">
              <a:spcAft>
                <a:spcPts val="0"/>
              </a:spcAft>
              <a:buFontTx/>
              <a:buNone/>
              <a:defRPr/>
            </a:lvl9pPr>
          </a:lstStyle>
          <a:p>
            <a:pPr lvl="0"/>
            <a:r>
              <a:rPr lang="nl-NL" err="1"/>
              <a:t>Edit</a:t>
            </a:r>
            <a:r>
              <a:rPr lang="nl-NL"/>
              <a:t> Master </a:t>
            </a:r>
            <a:r>
              <a:rPr lang="nl-NL" err="1"/>
              <a:t>text</a:t>
            </a:r>
            <a:r>
              <a:rPr lang="nl-NL"/>
              <a:t> </a:t>
            </a:r>
            <a:r>
              <a:rPr lang="nl-NL" err="1"/>
              <a:t>styles</a:t>
            </a:r>
            <a:endParaRPr lang="nl-NL"/>
          </a:p>
        </p:txBody>
      </p:sp>
      <p:sp>
        <p:nvSpPr>
          <p:cNvPr id="13" name="Picture Placeholder 1">
            <a:extLst>
              <a:ext uri="{FF2B5EF4-FFF2-40B4-BE49-F238E27FC236}">
                <a16:creationId xmlns:a16="http://schemas.microsoft.com/office/drawing/2014/main" id="{CF8DF92C-CAAA-46E8-B2B6-123AA1AC88CE}"/>
              </a:ext>
            </a:extLst>
          </p:cNvPr>
          <p:cNvSpPr>
            <a:spLocks noGrp="1"/>
          </p:cNvSpPr>
          <p:nvPr>
            <p:ph type="pic" sz="quarter" idx="19" hasCustomPrompt="1"/>
          </p:nvPr>
        </p:nvSpPr>
        <p:spPr>
          <a:xfrm>
            <a:off x="332185" y="1789938"/>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14" name="Picture Placeholder 2">
            <a:extLst>
              <a:ext uri="{FF2B5EF4-FFF2-40B4-BE49-F238E27FC236}">
                <a16:creationId xmlns:a16="http://schemas.microsoft.com/office/drawing/2014/main" id="{E143B2A3-B0B7-4DC8-899E-66BA9F07AA8E}"/>
              </a:ext>
            </a:extLst>
          </p:cNvPr>
          <p:cNvSpPr>
            <a:spLocks noGrp="1"/>
          </p:cNvSpPr>
          <p:nvPr>
            <p:ph type="pic" sz="quarter" idx="27" hasCustomPrompt="1"/>
          </p:nvPr>
        </p:nvSpPr>
        <p:spPr>
          <a:xfrm>
            <a:off x="2081761" y="1789938"/>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15" name="Picture Placeholder 3">
            <a:extLst>
              <a:ext uri="{FF2B5EF4-FFF2-40B4-BE49-F238E27FC236}">
                <a16:creationId xmlns:a16="http://schemas.microsoft.com/office/drawing/2014/main" id="{DCB3776B-CF7D-4ACE-A6CA-8644DF00A342}"/>
              </a:ext>
            </a:extLst>
          </p:cNvPr>
          <p:cNvSpPr>
            <a:spLocks noGrp="1"/>
          </p:cNvSpPr>
          <p:nvPr>
            <p:ph type="pic" sz="quarter" idx="28" hasCustomPrompt="1"/>
          </p:nvPr>
        </p:nvSpPr>
        <p:spPr>
          <a:xfrm>
            <a:off x="3831337" y="1789938"/>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17" name="Picture Placeholder 4">
            <a:extLst>
              <a:ext uri="{FF2B5EF4-FFF2-40B4-BE49-F238E27FC236}">
                <a16:creationId xmlns:a16="http://schemas.microsoft.com/office/drawing/2014/main" id="{6CAA5555-819E-4D45-AA4B-7A05E1A360F1}"/>
              </a:ext>
            </a:extLst>
          </p:cNvPr>
          <p:cNvSpPr>
            <a:spLocks noGrp="1"/>
          </p:cNvSpPr>
          <p:nvPr>
            <p:ph type="pic" sz="quarter" idx="29" hasCustomPrompt="1"/>
          </p:nvPr>
        </p:nvSpPr>
        <p:spPr>
          <a:xfrm>
            <a:off x="5580913" y="1789938"/>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18" name="Picture Placeholder 5">
            <a:extLst>
              <a:ext uri="{FF2B5EF4-FFF2-40B4-BE49-F238E27FC236}">
                <a16:creationId xmlns:a16="http://schemas.microsoft.com/office/drawing/2014/main" id="{5DC7BD5F-44CA-4495-B22D-5F3655F9A1B0}"/>
              </a:ext>
            </a:extLst>
          </p:cNvPr>
          <p:cNvSpPr>
            <a:spLocks noGrp="1"/>
          </p:cNvSpPr>
          <p:nvPr>
            <p:ph type="pic" sz="quarter" idx="30" hasCustomPrompt="1"/>
          </p:nvPr>
        </p:nvSpPr>
        <p:spPr>
          <a:xfrm>
            <a:off x="7330488" y="1789938"/>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26" name="Picture Placeholder 6">
            <a:extLst>
              <a:ext uri="{FF2B5EF4-FFF2-40B4-BE49-F238E27FC236}">
                <a16:creationId xmlns:a16="http://schemas.microsoft.com/office/drawing/2014/main" id="{F68AAF20-6FAF-4E5C-A770-CDF617B14B38}"/>
              </a:ext>
            </a:extLst>
          </p:cNvPr>
          <p:cNvSpPr>
            <a:spLocks noGrp="1"/>
          </p:cNvSpPr>
          <p:nvPr>
            <p:ph type="pic" sz="quarter" idx="31" hasCustomPrompt="1"/>
          </p:nvPr>
        </p:nvSpPr>
        <p:spPr>
          <a:xfrm>
            <a:off x="332185" y="2791206"/>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27" name="Picture Placeholder 7">
            <a:extLst>
              <a:ext uri="{FF2B5EF4-FFF2-40B4-BE49-F238E27FC236}">
                <a16:creationId xmlns:a16="http://schemas.microsoft.com/office/drawing/2014/main" id="{BA8AC4F2-A22A-4369-BADF-EB22EB10112B}"/>
              </a:ext>
            </a:extLst>
          </p:cNvPr>
          <p:cNvSpPr>
            <a:spLocks noGrp="1"/>
          </p:cNvSpPr>
          <p:nvPr>
            <p:ph type="pic" sz="quarter" idx="32" hasCustomPrompt="1"/>
          </p:nvPr>
        </p:nvSpPr>
        <p:spPr>
          <a:xfrm>
            <a:off x="2081761" y="2791206"/>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28" name="Picture Placeholder 8">
            <a:extLst>
              <a:ext uri="{FF2B5EF4-FFF2-40B4-BE49-F238E27FC236}">
                <a16:creationId xmlns:a16="http://schemas.microsoft.com/office/drawing/2014/main" id="{4473EDF4-3B5B-43C5-A5A1-DB26288D1681}"/>
              </a:ext>
            </a:extLst>
          </p:cNvPr>
          <p:cNvSpPr>
            <a:spLocks noGrp="1"/>
          </p:cNvSpPr>
          <p:nvPr>
            <p:ph type="pic" sz="quarter" idx="33" hasCustomPrompt="1"/>
          </p:nvPr>
        </p:nvSpPr>
        <p:spPr>
          <a:xfrm>
            <a:off x="3831337" y="2791206"/>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29" name="Picture Placeholder 9">
            <a:extLst>
              <a:ext uri="{FF2B5EF4-FFF2-40B4-BE49-F238E27FC236}">
                <a16:creationId xmlns:a16="http://schemas.microsoft.com/office/drawing/2014/main" id="{537E8DE9-169F-47DE-9847-7CC39AFC990C}"/>
              </a:ext>
            </a:extLst>
          </p:cNvPr>
          <p:cNvSpPr>
            <a:spLocks noGrp="1"/>
          </p:cNvSpPr>
          <p:nvPr>
            <p:ph type="pic" sz="quarter" idx="34" hasCustomPrompt="1"/>
          </p:nvPr>
        </p:nvSpPr>
        <p:spPr>
          <a:xfrm>
            <a:off x="5580913" y="2791206"/>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30" name="Picture Placeholder 10">
            <a:extLst>
              <a:ext uri="{FF2B5EF4-FFF2-40B4-BE49-F238E27FC236}">
                <a16:creationId xmlns:a16="http://schemas.microsoft.com/office/drawing/2014/main" id="{689002E6-529B-419B-813C-970086BA4CA5}"/>
              </a:ext>
            </a:extLst>
          </p:cNvPr>
          <p:cNvSpPr>
            <a:spLocks noGrp="1"/>
          </p:cNvSpPr>
          <p:nvPr>
            <p:ph type="pic" sz="quarter" idx="35" hasCustomPrompt="1"/>
          </p:nvPr>
        </p:nvSpPr>
        <p:spPr>
          <a:xfrm>
            <a:off x="7330488" y="2791206"/>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31" name="Picture Placeholder 11">
            <a:extLst>
              <a:ext uri="{FF2B5EF4-FFF2-40B4-BE49-F238E27FC236}">
                <a16:creationId xmlns:a16="http://schemas.microsoft.com/office/drawing/2014/main" id="{E7DD286D-CA13-446B-8311-A304A339830C}"/>
              </a:ext>
            </a:extLst>
          </p:cNvPr>
          <p:cNvSpPr>
            <a:spLocks noGrp="1"/>
          </p:cNvSpPr>
          <p:nvPr>
            <p:ph type="pic" sz="quarter" idx="36" hasCustomPrompt="1"/>
          </p:nvPr>
        </p:nvSpPr>
        <p:spPr>
          <a:xfrm>
            <a:off x="332185" y="3805238"/>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32" name="Picture Placeholder 12">
            <a:extLst>
              <a:ext uri="{FF2B5EF4-FFF2-40B4-BE49-F238E27FC236}">
                <a16:creationId xmlns:a16="http://schemas.microsoft.com/office/drawing/2014/main" id="{EF62E9C1-DE88-4997-8C11-F817778E658D}"/>
              </a:ext>
            </a:extLst>
          </p:cNvPr>
          <p:cNvSpPr>
            <a:spLocks noGrp="1"/>
          </p:cNvSpPr>
          <p:nvPr>
            <p:ph type="pic" sz="quarter" idx="37" hasCustomPrompt="1"/>
          </p:nvPr>
        </p:nvSpPr>
        <p:spPr>
          <a:xfrm>
            <a:off x="2081761" y="3805238"/>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33" name="Picture Placeholder 13">
            <a:extLst>
              <a:ext uri="{FF2B5EF4-FFF2-40B4-BE49-F238E27FC236}">
                <a16:creationId xmlns:a16="http://schemas.microsoft.com/office/drawing/2014/main" id="{44F6C133-599D-45E3-B118-CBE92734D68C}"/>
              </a:ext>
            </a:extLst>
          </p:cNvPr>
          <p:cNvSpPr>
            <a:spLocks noGrp="1"/>
          </p:cNvSpPr>
          <p:nvPr>
            <p:ph type="pic" sz="quarter" idx="38" hasCustomPrompt="1"/>
          </p:nvPr>
        </p:nvSpPr>
        <p:spPr>
          <a:xfrm>
            <a:off x="3831337" y="3805238"/>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34" name="Picture Placeholder 14">
            <a:extLst>
              <a:ext uri="{FF2B5EF4-FFF2-40B4-BE49-F238E27FC236}">
                <a16:creationId xmlns:a16="http://schemas.microsoft.com/office/drawing/2014/main" id="{FD32F15B-F058-4354-95DA-49B1FCF7B265}"/>
              </a:ext>
            </a:extLst>
          </p:cNvPr>
          <p:cNvSpPr>
            <a:spLocks noGrp="1"/>
          </p:cNvSpPr>
          <p:nvPr>
            <p:ph type="pic" sz="quarter" idx="39" hasCustomPrompt="1"/>
          </p:nvPr>
        </p:nvSpPr>
        <p:spPr>
          <a:xfrm>
            <a:off x="5580913" y="3805238"/>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35" name="Picture Placeholder 15">
            <a:extLst>
              <a:ext uri="{FF2B5EF4-FFF2-40B4-BE49-F238E27FC236}">
                <a16:creationId xmlns:a16="http://schemas.microsoft.com/office/drawing/2014/main" id="{8E39FCA2-3864-4E36-BB10-4D2B3C056634}"/>
              </a:ext>
            </a:extLst>
          </p:cNvPr>
          <p:cNvSpPr>
            <a:spLocks noGrp="1"/>
          </p:cNvSpPr>
          <p:nvPr>
            <p:ph type="pic" sz="quarter" idx="40" hasCustomPrompt="1"/>
          </p:nvPr>
        </p:nvSpPr>
        <p:spPr>
          <a:xfrm>
            <a:off x="7330488" y="3805238"/>
            <a:ext cx="1481328" cy="857250"/>
          </a:xfrm>
          <a:no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logo</a:t>
            </a:r>
          </a:p>
        </p:txBody>
      </p:sp>
      <p:sp>
        <p:nvSpPr>
          <p:cNvPr id="37" name="Section Footer">
            <a:extLst>
              <a:ext uri="{FF2B5EF4-FFF2-40B4-BE49-F238E27FC236}">
                <a16:creationId xmlns:a16="http://schemas.microsoft.com/office/drawing/2014/main" id="{DFC1D110-8034-4B57-A4F6-A8D740B9D371}"/>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42" name="Strategy&amp;">
            <a:extLst>
              <a:ext uri="{FF2B5EF4-FFF2-40B4-BE49-F238E27FC236}">
                <a16:creationId xmlns:a16="http://schemas.microsoft.com/office/drawing/2014/main" id="{3BA96C86-9E25-468D-B556-EA7EC9BDF516}"/>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43" name="Footer Text">
            <a:extLst>
              <a:ext uri="{FF2B5EF4-FFF2-40B4-BE49-F238E27FC236}">
                <a16:creationId xmlns:a16="http://schemas.microsoft.com/office/drawing/2014/main" id="{7CBDE015-087C-43CC-8F3A-2C7AADB71A7C}"/>
              </a:ext>
            </a:extLst>
          </p:cNvPr>
          <p:cNvSpPr>
            <a:spLocks noGrp="1"/>
          </p:cNvSpPr>
          <p:nvPr>
            <p:ph type="body" sz="quarter" idx="42"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44" name="Report Date">
            <a:extLst>
              <a:ext uri="{FF2B5EF4-FFF2-40B4-BE49-F238E27FC236}">
                <a16:creationId xmlns:a16="http://schemas.microsoft.com/office/drawing/2014/main" id="{0BAE4171-A9FD-4FDE-AFD2-F3FB8CBA84C4}"/>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45" name="Page Number">
            <a:extLst>
              <a:ext uri="{FF2B5EF4-FFF2-40B4-BE49-F238E27FC236}">
                <a16:creationId xmlns:a16="http://schemas.microsoft.com/office/drawing/2014/main" id="{1E807F1E-48E3-4474-90B0-A480108C22A1}"/>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36" name="Subtitle">
            <a:extLst>
              <a:ext uri="{FF2B5EF4-FFF2-40B4-BE49-F238E27FC236}">
                <a16:creationId xmlns:a16="http://schemas.microsoft.com/office/drawing/2014/main" id="{5BA708A1-C0EB-4FEE-B10D-5B32864A3E5E}"/>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1975981825"/>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ogo Comparison - Lines">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5" name="Bar 1">
            <a:extLst>
              <a:ext uri="{FF2B5EF4-FFF2-40B4-BE49-F238E27FC236}">
                <a16:creationId xmlns:a16="http://schemas.microsoft.com/office/drawing/2014/main" id="{3AC21209-1105-461D-B270-A85B5252FA1F}"/>
              </a:ext>
            </a:extLst>
          </p:cNvPr>
          <p:cNvSpPr/>
          <p:nvPr userDrawn="1"/>
        </p:nvSpPr>
        <p:spPr bwMode="auto">
          <a:xfrm>
            <a:off x="332184" y="2228850"/>
            <a:ext cx="4105276" cy="3429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17" name="Bar 2">
            <a:extLst>
              <a:ext uri="{FF2B5EF4-FFF2-40B4-BE49-F238E27FC236}">
                <a16:creationId xmlns:a16="http://schemas.microsoft.com/office/drawing/2014/main" id="{8F5BDD88-AB7E-4917-9382-8A3920B58ACB}"/>
              </a:ext>
            </a:extLst>
          </p:cNvPr>
          <p:cNvSpPr/>
          <p:nvPr userDrawn="1"/>
        </p:nvSpPr>
        <p:spPr bwMode="auto">
          <a:xfrm>
            <a:off x="4707255" y="2228850"/>
            <a:ext cx="4105276" cy="3429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4" name="Content Placeholder 1">
            <a:extLst>
              <a:ext uri="{FF2B5EF4-FFF2-40B4-BE49-F238E27FC236}">
                <a16:creationId xmlns:a16="http://schemas.microsoft.com/office/drawing/2014/main" id="{F4F9E117-7163-4038-860F-5E50BAE51845}"/>
              </a:ext>
            </a:extLst>
          </p:cNvPr>
          <p:cNvSpPr>
            <a:spLocks noGrp="1"/>
          </p:cNvSpPr>
          <p:nvPr>
            <p:ph sz="quarter" idx="14"/>
          </p:nvPr>
        </p:nvSpPr>
        <p:spPr>
          <a:xfrm>
            <a:off x="329184" y="2366010"/>
            <a:ext cx="4107942" cy="2297430"/>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4" name="Content Placeholder 2">
            <a:extLst>
              <a:ext uri="{FF2B5EF4-FFF2-40B4-BE49-F238E27FC236}">
                <a16:creationId xmlns:a16="http://schemas.microsoft.com/office/drawing/2014/main" id="{2E51124C-C186-4FCF-B885-26274C6D1C55}"/>
              </a:ext>
            </a:extLst>
          </p:cNvPr>
          <p:cNvSpPr>
            <a:spLocks noGrp="1"/>
          </p:cNvSpPr>
          <p:nvPr>
            <p:ph sz="quarter" idx="18"/>
          </p:nvPr>
        </p:nvSpPr>
        <p:spPr>
          <a:xfrm>
            <a:off x="4708922" y="2366010"/>
            <a:ext cx="4107942" cy="2297430"/>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6" name="Section Footer">
            <a:extLst>
              <a:ext uri="{FF2B5EF4-FFF2-40B4-BE49-F238E27FC236}">
                <a16:creationId xmlns:a16="http://schemas.microsoft.com/office/drawing/2014/main" id="{EB7B5FA2-4D03-4C78-8CBC-0EA4E0BB4E62}"/>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20" name="Strategy&amp;">
            <a:extLst>
              <a:ext uri="{FF2B5EF4-FFF2-40B4-BE49-F238E27FC236}">
                <a16:creationId xmlns:a16="http://schemas.microsoft.com/office/drawing/2014/main" id="{A8CDB011-8F1F-4425-B28D-D3655DFA1DC4}"/>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23" name="Footer Text">
            <a:extLst>
              <a:ext uri="{FF2B5EF4-FFF2-40B4-BE49-F238E27FC236}">
                <a16:creationId xmlns:a16="http://schemas.microsoft.com/office/drawing/2014/main" id="{741CC65B-AD3B-4821-BC57-1FC370CB88CE}"/>
              </a:ext>
            </a:extLst>
          </p:cNvPr>
          <p:cNvSpPr>
            <a:spLocks noGrp="1"/>
          </p:cNvSpPr>
          <p:nvPr>
            <p:ph type="body" sz="quarter" idx="28"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24" name="Report Date">
            <a:extLst>
              <a:ext uri="{FF2B5EF4-FFF2-40B4-BE49-F238E27FC236}">
                <a16:creationId xmlns:a16="http://schemas.microsoft.com/office/drawing/2014/main" id="{3BF1C9C2-77A8-4609-8542-EC72FD7A2D5F}"/>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26" name="Page Number">
            <a:extLst>
              <a:ext uri="{FF2B5EF4-FFF2-40B4-BE49-F238E27FC236}">
                <a16:creationId xmlns:a16="http://schemas.microsoft.com/office/drawing/2014/main" id="{200ECB77-B99F-4A6E-8DF5-D1F1F51E4FC9}"/>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18" name="Subtitle">
            <a:extLst>
              <a:ext uri="{FF2B5EF4-FFF2-40B4-BE49-F238E27FC236}">
                <a16:creationId xmlns:a16="http://schemas.microsoft.com/office/drawing/2014/main" id="{DAC07CD7-D360-4924-88BF-B79EBEB675E0}"/>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2496520264"/>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ogo Comparison - Boxes">
    <p:spTree>
      <p:nvGrpSpPr>
        <p:cNvPr id="1" name=""/>
        <p:cNvGrpSpPr/>
        <p:nvPr/>
      </p:nvGrpSpPr>
      <p:grpSpPr>
        <a:xfrm>
          <a:off x="0" y="0"/>
          <a:ext cx="0" cy="0"/>
          <a:chOff x="0" y="0"/>
          <a:chExt cx="0" cy="0"/>
        </a:xfrm>
      </p:grpSpPr>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47" name="Banner Statement"/>
          <p:cNvSpPr>
            <a:spLocks noGrp="1"/>
          </p:cNvSpPr>
          <p:nvPr>
            <p:ph type="title" hasCustomPrompt="1"/>
          </p:nvPr>
        </p:nvSpPr>
        <p:spPr>
          <a:xfrm>
            <a:off x="332185" y="288036"/>
            <a:ext cx="8479630" cy="630936"/>
          </a:xfrm>
        </p:spPr>
        <p:txBody>
          <a:bodyPr vert="horz" lIns="0" tIns="0" rIns="0" bIns="0" rtlCol="0" anchor="b" anchorCtr="0">
            <a:noAutofit/>
          </a:bodyPr>
          <a:lstStyle>
            <a:lvl1pPr algn="l" defTabSz="674258" rtl="0" eaLnBrk="1" latinLnBrk="0" hangingPunct="1">
              <a:lnSpc>
                <a:spcPct val="85000"/>
              </a:lnSpc>
              <a:spcBef>
                <a:spcPct val="0"/>
              </a:spcBef>
              <a:buNone/>
              <a:defRPr lang="en-GB" sz="2400" b="0" i="0" kern="1200" baseline="0" noProof="0" dirty="0">
                <a:solidFill>
                  <a:schemeClr val="tx1"/>
                </a:solidFill>
                <a:latin typeface="+mj-lt"/>
                <a:ea typeface="+mj-ea"/>
                <a:cs typeface="+mj-cs"/>
              </a:defRPr>
            </a:lvl1pPr>
          </a:lstStyle>
          <a:p>
            <a:pPr lvl="0" algn="l" defTabSz="674258" rtl="0" eaLnBrk="1" latinLnBrk="0" hangingPunct="1">
              <a:spcBef>
                <a:spcPct val="0"/>
              </a:spcBef>
              <a:buNone/>
            </a:pPr>
            <a:r>
              <a:rPr lang="nl-NL"/>
              <a:t>[Slide </a:t>
            </a:r>
            <a:r>
              <a:rPr lang="nl-NL" err="1"/>
              <a:t>title</a:t>
            </a:r>
            <a:r>
              <a:rPr lang="nl-NL"/>
              <a:t>]</a:t>
            </a:r>
          </a:p>
        </p:txBody>
      </p:sp>
      <p:sp>
        <p:nvSpPr>
          <p:cNvPr id="13" name="Black Box">
            <a:extLst>
              <a:ext uri="{FF2B5EF4-FFF2-40B4-BE49-F238E27FC236}">
                <a16:creationId xmlns:a16="http://schemas.microsoft.com/office/drawing/2014/main" id="{4D079331-FE76-4ED7-811E-90AD34133C3C}"/>
              </a:ext>
            </a:extLst>
          </p:cNvPr>
          <p:cNvSpPr/>
          <p:nvPr userDrawn="1"/>
        </p:nvSpPr>
        <p:spPr>
          <a:xfrm>
            <a:off x="329184" y="1300163"/>
            <a:ext cx="4107941" cy="3362325"/>
          </a:xfrm>
          <a:prstGeom prst="rect">
            <a:avLst/>
          </a:prstGeom>
          <a:solidFill>
            <a:srgbClr val="0000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17" name="Content Placeholder 1">
            <a:extLst>
              <a:ext uri="{FF2B5EF4-FFF2-40B4-BE49-F238E27FC236}">
                <a16:creationId xmlns:a16="http://schemas.microsoft.com/office/drawing/2014/main" id="{76BD11A1-72C1-4D0A-BE48-6C076FD49B24}"/>
              </a:ext>
            </a:extLst>
          </p:cNvPr>
          <p:cNvSpPr>
            <a:spLocks noGrp="1"/>
          </p:cNvSpPr>
          <p:nvPr>
            <p:ph idx="19"/>
          </p:nvPr>
        </p:nvSpPr>
        <p:spPr>
          <a:xfrm>
            <a:off x="603504" y="2571751"/>
            <a:ext cx="3559302" cy="195150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2" name="Grey Box">
            <a:extLst>
              <a:ext uri="{FF2B5EF4-FFF2-40B4-BE49-F238E27FC236}">
                <a16:creationId xmlns:a16="http://schemas.microsoft.com/office/drawing/2014/main" id="{BA82971E-B9A1-43E6-A4FA-EA41614E5BBD}"/>
              </a:ext>
            </a:extLst>
          </p:cNvPr>
          <p:cNvSpPr/>
          <p:nvPr userDrawn="1"/>
        </p:nvSpPr>
        <p:spPr>
          <a:xfrm>
            <a:off x="4703874" y="1300163"/>
            <a:ext cx="4107942" cy="3362325"/>
          </a:xfrm>
          <a:prstGeom prst="rect">
            <a:avLst/>
          </a:prstGeom>
          <a:solidFill>
            <a:srgbClr val="DEDEDE"/>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18" name="Content Placeholder 2">
            <a:extLst>
              <a:ext uri="{FF2B5EF4-FFF2-40B4-BE49-F238E27FC236}">
                <a16:creationId xmlns:a16="http://schemas.microsoft.com/office/drawing/2014/main" id="{8F714D3C-E6FC-4693-AA70-2B3E4F4589C2}"/>
              </a:ext>
            </a:extLst>
          </p:cNvPr>
          <p:cNvSpPr>
            <a:spLocks noGrp="1"/>
          </p:cNvSpPr>
          <p:nvPr>
            <p:ph sz="quarter" idx="18"/>
          </p:nvPr>
        </p:nvSpPr>
        <p:spPr>
          <a:xfrm>
            <a:off x="4977093" y="2571751"/>
            <a:ext cx="3559302" cy="1951505"/>
          </a:xfrm>
          <a:prstGeom prst="rect">
            <a:avLst/>
          </a:prstGeom>
        </p:spPr>
        <p:txBody>
          <a:bodyPr/>
          <a:lstStyle>
            <a:lvl1pPr>
              <a:defRPr/>
            </a:lvl1pPr>
            <a:lvl2pPr>
              <a:defRPr/>
            </a:lvl2pPr>
            <a:lvl3pPr>
              <a:defRPr/>
            </a:lvl3pPr>
            <a:lvl4pPr>
              <a:defRPr/>
            </a:lvl4pPr>
            <a:lvl5pPr>
              <a:defRPr/>
            </a:lvl5pPr>
            <a:lvl6pPr marL="754380" indent="0">
              <a:buNone/>
              <a:defRPr/>
            </a:lvl6pPr>
            <a:lvl7pPr>
              <a:defRPr/>
            </a:lvl7pPr>
            <a:lvl8pPr>
              <a:defRPr/>
            </a:lvl8pPr>
            <a:lvl9pPr>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6" name="Section Footer">
            <a:extLst>
              <a:ext uri="{FF2B5EF4-FFF2-40B4-BE49-F238E27FC236}">
                <a16:creationId xmlns:a16="http://schemas.microsoft.com/office/drawing/2014/main" id="{D0317C9F-A74D-489D-B529-FEDE654D6855}"/>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20" name="Strategy&amp;">
            <a:extLst>
              <a:ext uri="{FF2B5EF4-FFF2-40B4-BE49-F238E27FC236}">
                <a16:creationId xmlns:a16="http://schemas.microsoft.com/office/drawing/2014/main" id="{697C3359-4F0F-4069-AB76-B2F2B901D4AF}"/>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23" name="Footer Text">
            <a:extLst>
              <a:ext uri="{FF2B5EF4-FFF2-40B4-BE49-F238E27FC236}">
                <a16:creationId xmlns:a16="http://schemas.microsoft.com/office/drawing/2014/main" id="{5098765B-DCF6-42C2-820A-9CF974BF83FA}"/>
              </a:ext>
            </a:extLst>
          </p:cNvPr>
          <p:cNvSpPr>
            <a:spLocks noGrp="1"/>
          </p:cNvSpPr>
          <p:nvPr>
            <p:ph type="body" sz="quarter" idx="28"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24" name="Report Date">
            <a:extLst>
              <a:ext uri="{FF2B5EF4-FFF2-40B4-BE49-F238E27FC236}">
                <a16:creationId xmlns:a16="http://schemas.microsoft.com/office/drawing/2014/main" id="{2719E41C-709A-4508-A1BD-B2F0B55E9542}"/>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26" name="Page Number">
            <a:extLst>
              <a:ext uri="{FF2B5EF4-FFF2-40B4-BE49-F238E27FC236}">
                <a16:creationId xmlns:a16="http://schemas.microsoft.com/office/drawing/2014/main" id="{E6A30D53-8CDB-45E1-AD1C-D0742C351EA4}"/>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15" name="Subtitle">
            <a:extLst>
              <a:ext uri="{FF2B5EF4-FFF2-40B4-BE49-F238E27FC236}">
                <a16:creationId xmlns:a16="http://schemas.microsoft.com/office/drawing/2014/main" id="{8B848ACD-98E7-4074-9D78-53097A396235}"/>
              </a:ext>
            </a:extLst>
          </p:cNvPr>
          <p:cNvSpPr>
            <a:spLocks noGrp="1"/>
          </p:cNvSpPr>
          <p:nvPr>
            <p:ph type="body" sz="quarter" idx="15" hasCustomPrompt="1"/>
          </p:nvPr>
        </p:nvSpPr>
        <p:spPr>
          <a:xfrm>
            <a:off x="332185" y="957159"/>
            <a:ext cx="8479630" cy="240133"/>
          </a:xfrm>
        </p:spPr>
        <p:txBody>
          <a:bodyPr>
            <a:normAutofit/>
          </a:bodyPr>
          <a:lstStyle>
            <a:lvl1pPr marL="0" indent="0">
              <a:buFontTx/>
              <a:buNone/>
              <a:defRPr sz="1350" b="1">
                <a:solidFill>
                  <a:schemeClr val="tx2"/>
                </a:solidFill>
              </a:defRPr>
            </a:lvl1pPr>
          </a:lstStyle>
          <a:p>
            <a:pPr lvl="0"/>
            <a:r>
              <a:rPr lang="nl-NL"/>
              <a:t>[</a:t>
            </a:r>
            <a:r>
              <a:rPr lang="nl-NL" err="1"/>
              <a:t>Optional</a:t>
            </a:r>
            <a:r>
              <a:rPr lang="nl-NL"/>
              <a:t> slide </a:t>
            </a:r>
            <a:r>
              <a:rPr lang="nl-NL" err="1"/>
              <a:t>subtitle</a:t>
            </a:r>
            <a:r>
              <a:rPr lang="nl-NL"/>
              <a:t>]</a:t>
            </a:r>
          </a:p>
        </p:txBody>
      </p:sp>
    </p:spTree>
    <p:extLst>
      <p:ext uri="{BB962C8B-B14F-4D97-AF65-F5344CB8AC3E}">
        <p14:creationId xmlns:p14="http://schemas.microsoft.com/office/powerpoint/2010/main" val="2629703326"/>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tro Only">
    <p:spTree>
      <p:nvGrpSpPr>
        <p:cNvPr id="1" name=""/>
        <p:cNvGrpSpPr/>
        <p:nvPr/>
      </p:nvGrpSpPr>
      <p:grpSpPr>
        <a:xfrm>
          <a:off x="0" y="0"/>
          <a:ext cx="0" cy="0"/>
          <a:chOff x="0" y="0"/>
          <a:chExt cx="0" cy="0"/>
        </a:xfrm>
      </p:grpSpPr>
      <p:sp>
        <p:nvSpPr>
          <p:cNvPr id="17"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6"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18" name="Section Footer">
            <a:extLst>
              <a:ext uri="{FF2B5EF4-FFF2-40B4-BE49-F238E27FC236}">
                <a16:creationId xmlns:a16="http://schemas.microsoft.com/office/drawing/2014/main" id="{570DB9A2-4183-434A-A152-E9D0D7237560}"/>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20" name="Strategy&amp;">
            <a:extLst>
              <a:ext uri="{FF2B5EF4-FFF2-40B4-BE49-F238E27FC236}">
                <a16:creationId xmlns:a16="http://schemas.microsoft.com/office/drawing/2014/main" id="{D242AEEB-7897-4EE7-8124-34990B921A3D}"/>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26" name="Footer Placeholder 4">
            <a:extLst>
              <a:ext uri="{FF2B5EF4-FFF2-40B4-BE49-F238E27FC236}">
                <a16:creationId xmlns:a16="http://schemas.microsoft.com/office/drawing/2014/main" id="{4E34A28F-8BAF-4693-B39A-9ED3131C20DA}"/>
              </a:ext>
            </a:extLst>
          </p:cNvPr>
          <p:cNvSpPr>
            <a:spLocks noGrp="1"/>
          </p:cNvSpPr>
          <p:nvPr>
            <p:ph type="ftr" sz="quarter" idx="3"/>
            <p:custDataLst>
              <p:tags r:id="rId4"/>
            </p:custDataLst>
          </p:nvPr>
        </p:nvSpPr>
        <p:spPr>
          <a:xfrm>
            <a:off x="1943100" y="4766310"/>
            <a:ext cx="5248656" cy="205740"/>
          </a:xfrm>
          <a:prstGeom prst="rect">
            <a:avLst/>
          </a:prstGeom>
        </p:spPr>
        <p:txBody>
          <a:bodyPr vert="horz" lIns="0" tIns="0" rIns="0" bIns="0" rtlCol="0" anchor="b"/>
          <a:lstStyle>
            <a:lvl1pPr algn="l">
              <a:defRPr sz="563">
                <a:solidFill>
                  <a:schemeClr val="tx1"/>
                </a:solidFill>
                <a:latin typeface="+mn-lt"/>
                <a:cs typeface="Arial" pitchFamily="34" charset="0"/>
              </a:defRPr>
            </a:lvl1pPr>
          </a:lstStyle>
          <a:p>
            <a:endParaRPr lang="nl-NL"/>
          </a:p>
        </p:txBody>
      </p:sp>
      <p:sp>
        <p:nvSpPr>
          <p:cNvPr id="13" name="Report Date">
            <a:extLst>
              <a:ext uri="{FF2B5EF4-FFF2-40B4-BE49-F238E27FC236}">
                <a16:creationId xmlns:a16="http://schemas.microsoft.com/office/drawing/2014/main" id="{7EE3DC17-9462-452A-983A-D730B3E94F27}"/>
              </a:ext>
            </a:extLst>
          </p:cNvPr>
          <p:cNvSpPr txBox="1"/>
          <p:nvPr userDrawn="1">
            <p:custDataLst>
              <p:tags r:id="rId5"/>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14" name="Page Number">
            <a:extLst>
              <a:ext uri="{FF2B5EF4-FFF2-40B4-BE49-F238E27FC236}">
                <a16:creationId xmlns:a16="http://schemas.microsoft.com/office/drawing/2014/main" id="{952E3E66-19A2-47B3-9126-6060B53BAC0B}"/>
              </a:ext>
            </a:extLst>
          </p:cNvPr>
          <p:cNvSpPr txBox="1"/>
          <p:nvPr userDrawn="1">
            <p:custDataLst>
              <p:tags r:id="rId6"/>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Tree>
    <p:extLst>
      <p:ext uri="{BB962C8B-B14F-4D97-AF65-F5344CB8AC3E}">
        <p14:creationId xmlns:p14="http://schemas.microsoft.com/office/powerpoint/2010/main" val="17976230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7"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6"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10" name="Section Footer">
            <a:extLst>
              <a:ext uri="{FF2B5EF4-FFF2-40B4-BE49-F238E27FC236}">
                <a16:creationId xmlns:a16="http://schemas.microsoft.com/office/drawing/2014/main" id="{7747D5B4-F2F7-4222-8D0A-DAF43F46902F}"/>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13" name="Strategy&amp;">
            <a:extLst>
              <a:ext uri="{FF2B5EF4-FFF2-40B4-BE49-F238E27FC236}">
                <a16:creationId xmlns:a16="http://schemas.microsoft.com/office/drawing/2014/main" id="{AEC5050D-C8CA-4EDB-A043-03F737D631D9}"/>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14" name="Footer Text">
            <a:extLst>
              <a:ext uri="{FF2B5EF4-FFF2-40B4-BE49-F238E27FC236}">
                <a16:creationId xmlns:a16="http://schemas.microsoft.com/office/drawing/2014/main" id="{705DE7A7-612D-4315-A781-BC1C2DDC4091}"/>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18" name="Report Date">
            <a:extLst>
              <a:ext uri="{FF2B5EF4-FFF2-40B4-BE49-F238E27FC236}">
                <a16:creationId xmlns:a16="http://schemas.microsoft.com/office/drawing/2014/main" id="{6770F83F-A07A-4369-922A-209DBB96352C}"/>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20 september 2023</a:t>
            </a:r>
          </a:p>
        </p:txBody>
      </p:sp>
      <p:sp>
        <p:nvSpPr>
          <p:cNvPr id="20" name="Page Number">
            <a:extLst>
              <a:ext uri="{FF2B5EF4-FFF2-40B4-BE49-F238E27FC236}">
                <a16:creationId xmlns:a16="http://schemas.microsoft.com/office/drawing/2014/main" id="{4ADAEF69-F005-4477-9791-C8D342A8C9C0}"/>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Tree>
    <p:extLst>
      <p:ext uri="{BB962C8B-B14F-4D97-AF65-F5344CB8AC3E}">
        <p14:creationId xmlns:p14="http://schemas.microsoft.com/office/powerpoint/2010/main" val="5322284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 Black">
    <p:bg>
      <p:bgPr>
        <a:solidFill>
          <a:schemeClr val="tx1"/>
        </a:solidFill>
        <a:effectLst/>
      </p:bgPr>
    </p:bg>
    <p:spTree>
      <p:nvGrpSpPr>
        <p:cNvPr id="1" name=""/>
        <p:cNvGrpSpPr/>
        <p:nvPr/>
      </p:nvGrpSpPr>
      <p:grpSpPr>
        <a:xfrm>
          <a:off x="0" y="0"/>
          <a:ext cx="0" cy="0"/>
          <a:chOff x="0" y="0"/>
          <a:chExt cx="0" cy="0"/>
        </a:xfrm>
      </p:grpSpPr>
      <p:sp>
        <p:nvSpPr>
          <p:cNvPr id="17"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6"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10" name="Section Footer">
            <a:extLst>
              <a:ext uri="{FF2B5EF4-FFF2-40B4-BE49-F238E27FC236}">
                <a16:creationId xmlns:a16="http://schemas.microsoft.com/office/drawing/2014/main" id="{1F4E184A-D8E7-4E10-9F6A-BA58479727DF}"/>
              </a:ext>
            </a:extLst>
          </p:cNvPr>
          <p:cNvSpPr txBox="1"/>
          <p:nvPr userDrawn="1">
            <p:custDataLst>
              <p:tags r:id="rId3"/>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bg1"/>
              </a:solidFill>
            </a:endParaRPr>
          </a:p>
        </p:txBody>
      </p:sp>
      <p:sp>
        <p:nvSpPr>
          <p:cNvPr id="13" name="Strategy&amp;">
            <a:extLst>
              <a:ext uri="{FF2B5EF4-FFF2-40B4-BE49-F238E27FC236}">
                <a16:creationId xmlns:a16="http://schemas.microsoft.com/office/drawing/2014/main" id="{D620D778-60DD-4A71-B9FD-AE9DED54D935}"/>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bg1"/>
                </a:solidFill>
                <a:latin typeface="+mn-lt"/>
                <a:cs typeface="Arial" pitchFamily="34" charset="0"/>
              </a:rPr>
              <a:t>Strategy&amp;</a:t>
            </a:r>
          </a:p>
        </p:txBody>
      </p:sp>
      <p:sp>
        <p:nvSpPr>
          <p:cNvPr id="14" name="Footer Text">
            <a:extLst>
              <a:ext uri="{FF2B5EF4-FFF2-40B4-BE49-F238E27FC236}">
                <a16:creationId xmlns:a16="http://schemas.microsoft.com/office/drawing/2014/main" id="{D0170106-E364-4FEF-8E10-A0B94744295C}"/>
              </a:ext>
            </a:extLst>
          </p:cNvPr>
          <p:cNvSpPr>
            <a:spLocks noGrp="1"/>
          </p:cNvSpPr>
          <p:nvPr>
            <p:ph type="body" sz="quarter" idx="14" hasCustomPrompt="1"/>
          </p:nvPr>
        </p:nvSpPr>
        <p:spPr>
          <a:xfrm>
            <a:off x="1943100" y="4766310"/>
            <a:ext cx="5248656" cy="205740"/>
          </a:xfrm>
        </p:spPr>
        <p:txBody>
          <a:bodyPr anchor="b">
            <a:noAutofit/>
          </a:bodyPr>
          <a:lstStyle>
            <a:lvl1pPr marL="0" indent="0">
              <a:buNone/>
              <a:defRPr sz="563">
                <a:solidFill>
                  <a:schemeClr val="bg1"/>
                </a:solidFill>
              </a:defRPr>
            </a:lvl1pPr>
          </a:lstStyle>
          <a:p>
            <a:pPr lvl="0"/>
            <a:r>
              <a:rPr lang="nl-NL"/>
              <a:t>[</a:t>
            </a:r>
            <a:r>
              <a:rPr lang="nl-NL" err="1"/>
              <a:t>Optional</a:t>
            </a:r>
            <a:r>
              <a:rPr lang="nl-NL"/>
              <a:t> </a:t>
            </a:r>
            <a:r>
              <a:rPr lang="nl-NL" err="1"/>
              <a:t>footnotes</a:t>
            </a:r>
            <a:r>
              <a:rPr lang="nl-NL"/>
              <a:t>/</a:t>
            </a:r>
            <a:r>
              <a:rPr lang="nl-NL" err="1"/>
              <a:t>references</a:t>
            </a:r>
            <a:r>
              <a:rPr lang="nl-NL"/>
              <a:t>]</a:t>
            </a:r>
          </a:p>
        </p:txBody>
      </p:sp>
      <p:sp>
        <p:nvSpPr>
          <p:cNvPr id="18" name="Report Date">
            <a:extLst>
              <a:ext uri="{FF2B5EF4-FFF2-40B4-BE49-F238E27FC236}">
                <a16:creationId xmlns:a16="http://schemas.microsoft.com/office/drawing/2014/main" id="{CF8ECA3C-14CB-42FD-A68B-32828819EC43}"/>
              </a:ext>
            </a:extLst>
          </p:cNvPr>
          <p:cNvSpPr txBox="1"/>
          <p:nvPr userDrawn="1">
            <p:custDataLst>
              <p:tags r:id="rId4"/>
            </p:custDataLst>
          </p:nvPr>
        </p:nvSpPr>
        <p:spPr>
          <a:xfrm>
            <a:off x="8173546" y="4782553"/>
            <a:ext cx="6251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bg1"/>
                </a:solidFill>
                <a:latin typeface="+mn-lt"/>
              </a:rPr>
              <a:t>20 september 2023</a:t>
            </a:r>
          </a:p>
        </p:txBody>
      </p:sp>
      <p:sp>
        <p:nvSpPr>
          <p:cNvPr id="20" name="Page Number">
            <a:extLst>
              <a:ext uri="{FF2B5EF4-FFF2-40B4-BE49-F238E27FC236}">
                <a16:creationId xmlns:a16="http://schemas.microsoft.com/office/drawing/2014/main" id="{23A67B8A-4E72-4C98-821D-3F7D80E932D8}"/>
              </a:ext>
            </a:extLst>
          </p:cNvPr>
          <p:cNvSpPr txBox="1"/>
          <p:nvPr userDrawn="1">
            <p:custDataLst>
              <p:tags r:id="rId5"/>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bg1"/>
              </a:solidFill>
            </a:endParaRPr>
          </a:p>
        </p:txBody>
      </p:sp>
    </p:spTree>
    <p:extLst>
      <p:ext uri="{BB962C8B-B14F-4D97-AF65-F5344CB8AC3E}">
        <p14:creationId xmlns:p14="http://schemas.microsoft.com/office/powerpoint/2010/main" val="30681126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Bar">
            <a:extLst>
              <a:ext uri="{FF2B5EF4-FFF2-40B4-BE49-F238E27FC236}">
                <a16:creationId xmlns:a16="http://schemas.microsoft.com/office/drawing/2014/main" id="{DFF7B63B-A642-4C6B-A90B-BDFCFE635A99}"/>
              </a:ext>
            </a:extLst>
          </p:cNvPr>
          <p:cNvSpPr/>
          <p:nvPr userDrawn="1"/>
        </p:nvSpPr>
        <p:spPr bwMode="hidden">
          <a:xfrm>
            <a:off x="332184" y="1128713"/>
            <a:ext cx="4105276" cy="68580"/>
          </a:xfrm>
          <a:prstGeom prst="rect">
            <a:avLst/>
          </a:prstGeom>
          <a:solidFill>
            <a:srgbClr val="A3202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12" name="Report Title">
            <a:extLst>
              <a:ext uri="{FF2B5EF4-FFF2-40B4-BE49-F238E27FC236}">
                <a16:creationId xmlns:a16="http://schemas.microsoft.com/office/drawing/2014/main" id="{33E879B0-433D-44B8-A45C-4AA9431195B4}"/>
              </a:ext>
            </a:extLst>
          </p:cNvPr>
          <p:cNvSpPr>
            <a:spLocks noGrp="1"/>
          </p:cNvSpPr>
          <p:nvPr>
            <p:ph type="ctrTitle" hasCustomPrompt="1"/>
            <p:custDataLst>
              <p:tags r:id="rId1"/>
            </p:custDataLst>
          </p:nvPr>
        </p:nvSpPr>
        <p:spPr bwMode="white">
          <a:xfrm>
            <a:off x="332184" y="1300162"/>
            <a:ext cx="4107942" cy="1268730"/>
          </a:xfrm>
        </p:spPr>
        <p:txBody>
          <a:bodyPr vert="horz" wrap="square" lIns="0" tIns="0" rIns="0" bIns="64008" rtlCol="0" anchor="t" anchorCtr="0">
            <a:noAutofit/>
          </a:bodyPr>
          <a:lstStyle>
            <a:lvl1pPr algn="l" defTabSz="674258" rtl="0" eaLnBrk="1" latinLnBrk="0" hangingPunct="1">
              <a:lnSpc>
                <a:spcPct val="90000"/>
              </a:lnSpc>
              <a:spcBef>
                <a:spcPct val="0"/>
              </a:spcBef>
              <a:buNone/>
              <a:defRPr lang="en-GB" sz="2700" b="0" i="0" kern="1200" baseline="0" noProof="0">
                <a:solidFill>
                  <a:schemeClr val="tx1"/>
                </a:solidFill>
                <a:latin typeface="+mj-lt"/>
                <a:ea typeface="+mj-ea"/>
                <a:cs typeface="+mj-cs"/>
              </a:defRPr>
            </a:lvl1pPr>
          </a:lstStyle>
          <a:p>
            <a:r>
              <a:rPr lang="nl-NL" noProof="0" err="1"/>
              <a:t>Title</a:t>
            </a:r>
            <a:endParaRPr lang="nl-NL" noProof="0"/>
          </a:p>
        </p:txBody>
      </p:sp>
      <p:sp>
        <p:nvSpPr>
          <p:cNvPr id="13" name="Report Subtitle">
            <a:extLst>
              <a:ext uri="{FF2B5EF4-FFF2-40B4-BE49-F238E27FC236}">
                <a16:creationId xmlns:a16="http://schemas.microsoft.com/office/drawing/2014/main" id="{D138D7C5-AFED-488C-9EB0-31F9B7E94C54}"/>
              </a:ext>
            </a:extLst>
          </p:cNvPr>
          <p:cNvSpPr>
            <a:spLocks noGrp="1"/>
          </p:cNvSpPr>
          <p:nvPr>
            <p:ph type="subTitle" idx="1" hasCustomPrompt="1"/>
            <p:custDataLst>
              <p:tags r:id="rId2"/>
            </p:custDataLst>
          </p:nvPr>
        </p:nvSpPr>
        <p:spPr bwMode="white">
          <a:xfrm>
            <a:off x="332100" y="3360420"/>
            <a:ext cx="4107942" cy="144018"/>
          </a:xfrm>
          <a:prstGeom prst="rect">
            <a:avLst/>
          </a:prstGeom>
        </p:spPr>
        <p:txBody>
          <a:bodyPr wrap="square" tIns="0" bIns="0">
            <a:spAutoFit/>
          </a:bodyPr>
          <a:lstStyle>
            <a:lvl1pPr marL="0" indent="0" algn="l">
              <a:lnSpc>
                <a:spcPct val="90000"/>
              </a:lnSpc>
              <a:spcAft>
                <a:spcPts val="0"/>
              </a:spcAft>
              <a:buNone/>
              <a:defRPr sz="1050" baseline="0">
                <a:solidFill>
                  <a:schemeClr val="tx1"/>
                </a:solidFill>
                <a:latin typeface="+mn-lt"/>
              </a:defRPr>
            </a:lvl1pPr>
            <a:lvl2pPr marL="337129" indent="0" algn="ctr">
              <a:buNone/>
              <a:defRPr>
                <a:solidFill>
                  <a:schemeClr val="tx1">
                    <a:tint val="75000"/>
                  </a:schemeClr>
                </a:solidFill>
              </a:defRPr>
            </a:lvl2pPr>
            <a:lvl3pPr marL="674258" indent="0" algn="ctr">
              <a:buNone/>
              <a:defRPr>
                <a:solidFill>
                  <a:schemeClr val="tx1">
                    <a:tint val="75000"/>
                  </a:schemeClr>
                </a:solidFill>
              </a:defRPr>
            </a:lvl3pPr>
            <a:lvl4pPr marL="1011387" indent="0" algn="ctr">
              <a:buNone/>
              <a:defRPr>
                <a:solidFill>
                  <a:schemeClr val="tx1">
                    <a:tint val="75000"/>
                  </a:schemeClr>
                </a:solidFill>
              </a:defRPr>
            </a:lvl4pPr>
            <a:lvl5pPr marL="1348516" indent="0" algn="ctr">
              <a:buNone/>
              <a:defRPr>
                <a:solidFill>
                  <a:schemeClr val="tx1">
                    <a:tint val="75000"/>
                  </a:schemeClr>
                </a:solidFill>
              </a:defRPr>
            </a:lvl5pPr>
            <a:lvl6pPr marL="1685645" indent="0" algn="ctr">
              <a:buNone/>
              <a:defRPr>
                <a:solidFill>
                  <a:schemeClr val="tx1">
                    <a:tint val="75000"/>
                  </a:schemeClr>
                </a:solidFill>
              </a:defRPr>
            </a:lvl6pPr>
            <a:lvl7pPr marL="2022774" indent="0" algn="ctr">
              <a:buNone/>
              <a:defRPr>
                <a:solidFill>
                  <a:schemeClr val="tx1">
                    <a:tint val="75000"/>
                  </a:schemeClr>
                </a:solidFill>
              </a:defRPr>
            </a:lvl7pPr>
            <a:lvl8pPr marL="2359904" indent="0" algn="ctr">
              <a:buNone/>
              <a:defRPr>
                <a:solidFill>
                  <a:schemeClr val="tx1">
                    <a:tint val="75000"/>
                  </a:schemeClr>
                </a:solidFill>
              </a:defRPr>
            </a:lvl8pPr>
            <a:lvl9pPr marL="2697032" indent="0" algn="ctr">
              <a:buNone/>
              <a:defRPr>
                <a:solidFill>
                  <a:schemeClr val="tx1">
                    <a:tint val="75000"/>
                  </a:schemeClr>
                </a:solidFill>
              </a:defRPr>
            </a:lvl9pPr>
          </a:lstStyle>
          <a:p>
            <a:r>
              <a:rPr lang="nl-NL" noProof="0" err="1"/>
              <a:t>Prepared</a:t>
            </a:r>
            <a:r>
              <a:rPr lang="nl-NL" noProof="0"/>
              <a:t> by </a:t>
            </a:r>
            <a:r>
              <a:rPr lang="nl-NL" noProof="0" err="1"/>
              <a:t>Firstname</a:t>
            </a:r>
            <a:r>
              <a:rPr lang="nl-NL" noProof="0"/>
              <a:t> </a:t>
            </a:r>
            <a:r>
              <a:rPr lang="nl-NL" noProof="0" err="1"/>
              <a:t>Lastname</a:t>
            </a:r>
            <a:r>
              <a:rPr lang="nl-NL" noProof="0"/>
              <a:t> </a:t>
            </a:r>
          </a:p>
        </p:txBody>
      </p:sp>
      <p:sp>
        <p:nvSpPr>
          <p:cNvPr id="16" name="Report Date">
            <a:extLst>
              <a:ext uri="{FF2B5EF4-FFF2-40B4-BE49-F238E27FC236}">
                <a16:creationId xmlns:a16="http://schemas.microsoft.com/office/drawing/2014/main" id="{0E3D03A1-F1AB-4918-AAE4-A674AC23F6DF}"/>
              </a:ext>
            </a:extLst>
          </p:cNvPr>
          <p:cNvSpPr txBox="1"/>
          <p:nvPr userDrawn="1">
            <p:custDataLst>
              <p:tags r:id="rId3"/>
            </p:custDataLst>
          </p:nvPr>
        </p:nvSpPr>
        <p:spPr bwMode="black">
          <a:xfrm>
            <a:off x="332100" y="3510778"/>
            <a:ext cx="4107942" cy="161583"/>
          </a:xfrm>
          <a:prstGeom prst="rect">
            <a:avLst/>
          </a:prstGeom>
          <a:noFill/>
          <a:ln>
            <a:noFill/>
          </a:ln>
        </p:spPr>
        <p:txBody>
          <a:bodyPr wrap="square" lIns="0" tIns="0" rIns="0" bIns="0" rtlCol="0" anchor="t">
            <a:spAutoFit/>
          </a:bodyPr>
          <a:lstStyle/>
          <a:p>
            <a:pPr algn="l"/>
            <a:endParaRPr lang="nl-NL" sz="1050" i="0">
              <a:solidFill>
                <a:schemeClr val="tx1"/>
              </a:solidFill>
              <a:latin typeface="+mn-lt"/>
            </a:endParaRPr>
          </a:p>
        </p:txBody>
      </p:sp>
      <p:sp>
        <p:nvSpPr>
          <p:cNvPr id="18" name="Ampersand">
            <a:extLst>
              <a:ext uri="{FF2B5EF4-FFF2-40B4-BE49-F238E27FC236}">
                <a16:creationId xmlns:a16="http://schemas.microsoft.com/office/drawing/2014/main" id="{3C4EEDB0-A68B-4304-A20A-028906DB09AE}"/>
              </a:ext>
            </a:extLst>
          </p:cNvPr>
          <p:cNvSpPr>
            <a:spLocks noChangeAspect="1" noEditPoints="1"/>
          </p:cNvSpPr>
          <p:nvPr userDrawn="1"/>
        </p:nvSpPr>
        <p:spPr bwMode="hidden">
          <a:xfrm>
            <a:off x="4370955" y="0"/>
            <a:ext cx="4773045" cy="5143500"/>
          </a:xfrm>
          <a:custGeom>
            <a:avLst/>
            <a:gdLst>
              <a:gd name="T0" fmla="*/ 6670 w 6673"/>
              <a:gd name="T1" fmla="*/ 5395 h 7190"/>
              <a:gd name="T2" fmla="*/ 5899 w 6673"/>
              <a:gd name="T3" fmla="*/ 5882 h 7190"/>
              <a:gd name="T4" fmla="*/ 6669 w 6673"/>
              <a:gd name="T5" fmla="*/ 6688 h 7190"/>
              <a:gd name="T6" fmla="*/ 6670 w 6673"/>
              <a:gd name="T7" fmla="*/ 5395 h 7190"/>
              <a:gd name="T8" fmla="*/ 3741 w 6673"/>
              <a:gd name="T9" fmla="*/ 5685 h 7190"/>
              <a:gd name="T10" fmla="*/ 1836 w 6673"/>
              <a:gd name="T11" fmla="*/ 5161 h 7190"/>
              <a:gd name="T12" fmla="*/ 2763 w 6673"/>
              <a:gd name="T13" fmla="*/ 6071 h 7190"/>
              <a:gd name="T14" fmla="*/ 2530 w 6673"/>
              <a:gd name="T15" fmla="*/ 3919 h 7190"/>
              <a:gd name="T16" fmla="*/ 3901 w 6673"/>
              <a:gd name="T17" fmla="*/ 5705 h 7190"/>
              <a:gd name="T18" fmla="*/ 2763 w 6673"/>
              <a:gd name="T19" fmla="*/ 6186 h 7190"/>
              <a:gd name="T20" fmla="*/ 2485 w 6673"/>
              <a:gd name="T21" fmla="*/ 3948 h 7190"/>
              <a:gd name="T22" fmla="*/ 3206 w 6673"/>
              <a:gd name="T23" fmla="*/ 429 h 7190"/>
              <a:gd name="T24" fmla="*/ 2623 w 6673"/>
              <a:gd name="T25" fmla="*/ 1077 h 7190"/>
              <a:gd name="T26" fmla="*/ 3722 w 6673"/>
              <a:gd name="T27" fmla="*/ 1028 h 7190"/>
              <a:gd name="T28" fmla="*/ 3686 w 6673"/>
              <a:gd name="T29" fmla="*/ 536 h 7190"/>
              <a:gd name="T30" fmla="*/ 3837 w 6673"/>
              <a:gd name="T31" fmla="*/ 1028 h 7190"/>
              <a:gd name="T32" fmla="*/ 2985 w 6673"/>
              <a:gd name="T33" fmla="*/ 2132 h 7190"/>
              <a:gd name="T34" fmla="*/ 2509 w 6673"/>
              <a:gd name="T35" fmla="*/ 1077 h 7190"/>
              <a:gd name="T36" fmla="*/ 3206 w 6673"/>
              <a:gd name="T37" fmla="*/ 315 h 7190"/>
              <a:gd name="T38" fmla="*/ 4739 w 6673"/>
              <a:gd name="T39" fmla="*/ 6834 h 7190"/>
              <a:gd name="T40" fmla="*/ 4694 w 6673"/>
              <a:gd name="T41" fmla="*/ 6872 h 7190"/>
              <a:gd name="T42" fmla="*/ 4471 w 6673"/>
              <a:gd name="T43" fmla="*/ 7190 h 7190"/>
              <a:gd name="T44" fmla="*/ 4875 w 6673"/>
              <a:gd name="T45" fmla="*/ 7190 h 7190"/>
              <a:gd name="T46" fmla="*/ 4739 w 6673"/>
              <a:gd name="T47" fmla="*/ 6834 h 7190"/>
              <a:gd name="T48" fmla="*/ 808 w 6673"/>
              <a:gd name="T49" fmla="*/ 6922 h 7190"/>
              <a:gd name="T50" fmla="*/ 1682 w 6673"/>
              <a:gd name="T51" fmla="*/ 2895 h 7190"/>
              <a:gd name="T52" fmla="*/ 1698 w 6673"/>
              <a:gd name="T53" fmla="*/ 2811 h 7190"/>
              <a:gd name="T54" fmla="*/ 1298 w 6673"/>
              <a:gd name="T55" fmla="*/ 0 h 7190"/>
              <a:gd name="T56" fmla="*/ 918 w 6673"/>
              <a:gd name="T57" fmla="*/ 1061 h 7190"/>
              <a:gd name="T58" fmla="*/ 0 w 6673"/>
              <a:gd name="T59" fmla="*/ 5210 h 7190"/>
              <a:gd name="T60" fmla="*/ 949 w 6673"/>
              <a:gd name="T61" fmla="*/ 7190 h 7190"/>
              <a:gd name="T62" fmla="*/ 808 w 6673"/>
              <a:gd name="T63" fmla="*/ 6922 h 7190"/>
              <a:gd name="T64" fmla="*/ 5046 w 6673"/>
              <a:gd name="T65" fmla="*/ 0 h 7190"/>
              <a:gd name="T66" fmla="*/ 5379 w 6673"/>
              <a:gd name="T67" fmla="*/ 962 h 7190"/>
              <a:gd name="T68" fmla="*/ 5058 w 6673"/>
              <a:gd name="T69" fmla="*/ 4611 h 7190"/>
              <a:gd name="T70" fmla="*/ 6672 w 6673"/>
              <a:gd name="T71" fmla="*/ 3439 h 7190"/>
              <a:gd name="T72" fmla="*/ 3763 w 6673"/>
              <a:gd name="T73" fmla="*/ 3128 h 7190"/>
              <a:gd name="T74" fmla="*/ 4828 w 6673"/>
              <a:gd name="T75" fmla="*/ 2257 h 7190"/>
              <a:gd name="T76" fmla="*/ 5046 w 6673"/>
              <a:gd name="T77" fmla="*/ 0 h 7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73" h="7190">
                <a:moveTo>
                  <a:pt x="6670" y="5395"/>
                </a:moveTo>
                <a:lnTo>
                  <a:pt x="6670" y="5395"/>
                </a:lnTo>
                <a:lnTo>
                  <a:pt x="6670" y="5246"/>
                </a:lnTo>
                <a:lnTo>
                  <a:pt x="5899" y="5882"/>
                </a:lnTo>
                <a:lnTo>
                  <a:pt x="6669" y="6875"/>
                </a:lnTo>
                <a:lnTo>
                  <a:pt x="6669" y="6688"/>
                </a:lnTo>
                <a:lnTo>
                  <a:pt x="6057" y="5899"/>
                </a:lnTo>
                <a:lnTo>
                  <a:pt x="6670" y="5395"/>
                </a:lnTo>
                <a:close/>
                <a:moveTo>
                  <a:pt x="3741" y="5685"/>
                </a:moveTo>
                <a:lnTo>
                  <a:pt x="3741" y="5685"/>
                </a:lnTo>
                <a:lnTo>
                  <a:pt x="2504" y="4074"/>
                </a:lnTo>
                <a:cubicBezTo>
                  <a:pt x="1944" y="4452"/>
                  <a:pt x="1836" y="4750"/>
                  <a:pt x="1836" y="5161"/>
                </a:cubicBezTo>
                <a:cubicBezTo>
                  <a:pt x="1836" y="5432"/>
                  <a:pt x="1932" y="5664"/>
                  <a:pt x="2113" y="5830"/>
                </a:cubicBezTo>
                <a:cubicBezTo>
                  <a:pt x="2282" y="5986"/>
                  <a:pt x="2513" y="6071"/>
                  <a:pt x="2763" y="6071"/>
                </a:cubicBezTo>
                <a:cubicBezTo>
                  <a:pt x="3180" y="6071"/>
                  <a:pt x="3515" y="5861"/>
                  <a:pt x="3741" y="5685"/>
                </a:cubicBezTo>
                <a:close/>
                <a:moveTo>
                  <a:pt x="2530" y="3919"/>
                </a:moveTo>
                <a:lnTo>
                  <a:pt x="2530" y="3919"/>
                </a:lnTo>
                <a:lnTo>
                  <a:pt x="3901" y="5705"/>
                </a:lnTo>
                <a:lnTo>
                  <a:pt x="3857" y="5740"/>
                </a:lnTo>
                <a:cubicBezTo>
                  <a:pt x="3482" y="6040"/>
                  <a:pt x="3124" y="6186"/>
                  <a:pt x="2763" y="6186"/>
                </a:cubicBezTo>
                <a:cubicBezTo>
                  <a:pt x="2245" y="6186"/>
                  <a:pt x="1722" y="5834"/>
                  <a:pt x="1722" y="5161"/>
                </a:cubicBezTo>
                <a:cubicBezTo>
                  <a:pt x="1722" y="4566"/>
                  <a:pt x="2002" y="4266"/>
                  <a:pt x="2485" y="3948"/>
                </a:cubicBezTo>
                <a:lnTo>
                  <a:pt x="2530" y="3919"/>
                </a:lnTo>
                <a:close/>
                <a:moveTo>
                  <a:pt x="3206" y="429"/>
                </a:moveTo>
                <a:lnTo>
                  <a:pt x="3206" y="429"/>
                </a:lnTo>
                <a:cubicBezTo>
                  <a:pt x="2857" y="429"/>
                  <a:pt x="2623" y="690"/>
                  <a:pt x="2623" y="1077"/>
                </a:cubicBezTo>
                <a:cubicBezTo>
                  <a:pt x="2623" y="1448"/>
                  <a:pt x="2790" y="1701"/>
                  <a:pt x="3012" y="1983"/>
                </a:cubicBezTo>
                <a:cubicBezTo>
                  <a:pt x="3463" y="1713"/>
                  <a:pt x="3722" y="1464"/>
                  <a:pt x="3722" y="1028"/>
                </a:cubicBezTo>
                <a:cubicBezTo>
                  <a:pt x="3722" y="587"/>
                  <a:pt x="3456" y="429"/>
                  <a:pt x="3206" y="429"/>
                </a:cubicBezTo>
                <a:close/>
                <a:moveTo>
                  <a:pt x="3686" y="536"/>
                </a:moveTo>
                <a:lnTo>
                  <a:pt x="3686" y="536"/>
                </a:lnTo>
                <a:cubicBezTo>
                  <a:pt x="3783" y="661"/>
                  <a:pt x="3837" y="836"/>
                  <a:pt x="3837" y="1028"/>
                </a:cubicBezTo>
                <a:cubicBezTo>
                  <a:pt x="3837" y="1531"/>
                  <a:pt x="3527" y="1814"/>
                  <a:pt x="3027" y="2107"/>
                </a:cubicBezTo>
                <a:lnTo>
                  <a:pt x="2985" y="2132"/>
                </a:lnTo>
                <a:lnTo>
                  <a:pt x="2954" y="2094"/>
                </a:lnTo>
                <a:cubicBezTo>
                  <a:pt x="2710" y="1789"/>
                  <a:pt x="2509" y="1502"/>
                  <a:pt x="2509" y="1077"/>
                </a:cubicBezTo>
                <a:cubicBezTo>
                  <a:pt x="2509" y="854"/>
                  <a:pt x="2576" y="664"/>
                  <a:pt x="2702" y="526"/>
                </a:cubicBezTo>
                <a:cubicBezTo>
                  <a:pt x="2827" y="390"/>
                  <a:pt x="3006" y="315"/>
                  <a:pt x="3206" y="315"/>
                </a:cubicBezTo>
                <a:cubicBezTo>
                  <a:pt x="3407" y="315"/>
                  <a:pt x="3573" y="391"/>
                  <a:pt x="3686" y="536"/>
                </a:cubicBezTo>
                <a:close/>
                <a:moveTo>
                  <a:pt x="4739" y="6834"/>
                </a:moveTo>
                <a:lnTo>
                  <a:pt x="4739" y="6834"/>
                </a:lnTo>
                <a:lnTo>
                  <a:pt x="4694" y="6872"/>
                </a:lnTo>
                <a:cubicBezTo>
                  <a:pt x="4566" y="6981"/>
                  <a:pt x="4425" y="7090"/>
                  <a:pt x="4266" y="7190"/>
                </a:cubicBezTo>
                <a:lnTo>
                  <a:pt x="4471" y="7190"/>
                </a:lnTo>
                <a:cubicBezTo>
                  <a:pt x="4562" y="7127"/>
                  <a:pt x="4645" y="7062"/>
                  <a:pt x="4723" y="6998"/>
                </a:cubicBezTo>
                <a:lnTo>
                  <a:pt x="4875" y="7190"/>
                </a:lnTo>
                <a:lnTo>
                  <a:pt x="5021" y="7190"/>
                </a:lnTo>
                <a:lnTo>
                  <a:pt x="4739" y="6834"/>
                </a:lnTo>
                <a:close/>
                <a:moveTo>
                  <a:pt x="808" y="6922"/>
                </a:moveTo>
                <a:lnTo>
                  <a:pt x="808" y="6922"/>
                </a:lnTo>
                <a:cubicBezTo>
                  <a:pt x="361" y="6494"/>
                  <a:pt x="114" y="5887"/>
                  <a:pt x="114" y="5210"/>
                </a:cubicBezTo>
                <a:cubicBezTo>
                  <a:pt x="114" y="3993"/>
                  <a:pt x="907" y="3357"/>
                  <a:pt x="1682" y="2895"/>
                </a:cubicBezTo>
                <a:lnTo>
                  <a:pt x="1737" y="2862"/>
                </a:lnTo>
                <a:lnTo>
                  <a:pt x="1698" y="2811"/>
                </a:lnTo>
                <a:cubicBezTo>
                  <a:pt x="1361" y="2365"/>
                  <a:pt x="1033" y="1863"/>
                  <a:pt x="1033" y="1061"/>
                </a:cubicBezTo>
                <a:cubicBezTo>
                  <a:pt x="1033" y="673"/>
                  <a:pt x="1125" y="311"/>
                  <a:pt x="1298" y="0"/>
                </a:cubicBezTo>
                <a:lnTo>
                  <a:pt x="1168" y="0"/>
                </a:lnTo>
                <a:cubicBezTo>
                  <a:pt x="1005" y="315"/>
                  <a:pt x="918" y="676"/>
                  <a:pt x="918" y="1061"/>
                </a:cubicBezTo>
                <a:cubicBezTo>
                  <a:pt x="918" y="1866"/>
                  <a:pt x="1247" y="2397"/>
                  <a:pt x="1569" y="2829"/>
                </a:cubicBezTo>
                <a:cubicBezTo>
                  <a:pt x="783" y="3305"/>
                  <a:pt x="0" y="3965"/>
                  <a:pt x="0" y="5210"/>
                </a:cubicBezTo>
                <a:cubicBezTo>
                  <a:pt x="0" y="5918"/>
                  <a:pt x="258" y="6555"/>
                  <a:pt x="729" y="7005"/>
                </a:cubicBezTo>
                <a:cubicBezTo>
                  <a:pt x="798" y="7071"/>
                  <a:pt x="872" y="7133"/>
                  <a:pt x="949" y="7190"/>
                </a:cubicBezTo>
                <a:lnTo>
                  <a:pt x="1151" y="7190"/>
                </a:lnTo>
                <a:cubicBezTo>
                  <a:pt x="1027" y="7112"/>
                  <a:pt x="913" y="7022"/>
                  <a:pt x="808" y="6922"/>
                </a:cubicBezTo>
                <a:close/>
                <a:moveTo>
                  <a:pt x="5046" y="0"/>
                </a:moveTo>
                <a:lnTo>
                  <a:pt x="5046" y="0"/>
                </a:lnTo>
                <a:lnTo>
                  <a:pt x="5173" y="0"/>
                </a:lnTo>
                <a:cubicBezTo>
                  <a:pt x="5308" y="289"/>
                  <a:pt x="5379" y="616"/>
                  <a:pt x="5379" y="962"/>
                </a:cubicBezTo>
                <a:cubicBezTo>
                  <a:pt x="5379" y="2107"/>
                  <a:pt x="4671" y="2679"/>
                  <a:pt x="3930" y="3157"/>
                </a:cubicBezTo>
                <a:lnTo>
                  <a:pt x="5058" y="4611"/>
                </a:lnTo>
                <a:lnTo>
                  <a:pt x="6673" y="3291"/>
                </a:lnTo>
                <a:lnTo>
                  <a:pt x="6672" y="3439"/>
                </a:lnTo>
                <a:lnTo>
                  <a:pt x="5039" y="4774"/>
                </a:lnTo>
                <a:lnTo>
                  <a:pt x="3763" y="3128"/>
                </a:lnTo>
                <a:lnTo>
                  <a:pt x="3816" y="3095"/>
                </a:lnTo>
                <a:cubicBezTo>
                  <a:pt x="4181" y="2862"/>
                  <a:pt x="4556" y="2599"/>
                  <a:pt x="4828" y="2257"/>
                </a:cubicBezTo>
                <a:cubicBezTo>
                  <a:pt x="5122" y="1888"/>
                  <a:pt x="5264" y="1464"/>
                  <a:pt x="5264" y="962"/>
                </a:cubicBezTo>
                <a:cubicBezTo>
                  <a:pt x="5264" y="614"/>
                  <a:pt x="5189" y="285"/>
                  <a:pt x="5046" y="0"/>
                </a:cubicBezTo>
                <a:close/>
              </a:path>
            </a:pathLst>
          </a:custGeom>
          <a:solidFill>
            <a:schemeClr val="tx1"/>
          </a:solidFill>
          <a:ln w="0">
            <a:noFill/>
            <a:prstDash val="solid"/>
            <a:round/>
            <a:headEnd/>
            <a:tailEnd/>
          </a:ln>
        </p:spPr>
        <p:txBody>
          <a:bodyPr vert="horz" wrap="square" lIns="60512" tIns="30256" rIns="60512" bIns="30256" numCol="1" anchor="t" anchorCtr="0" compatLnSpc="1">
            <a:prstTxWarp prst="textNoShape">
              <a:avLst/>
            </a:prstTxWarp>
          </a:bodyPr>
          <a:lstStyle/>
          <a:p>
            <a:endParaRPr lang="nl-NL" sz="643"/>
          </a:p>
        </p:txBody>
      </p:sp>
      <p:pic>
        <p:nvPicPr>
          <p:cNvPr id="8" name="Strategy&amp;">
            <a:extLst>
              <a:ext uri="{FF2B5EF4-FFF2-40B4-BE49-F238E27FC236}">
                <a16:creationId xmlns:a16="http://schemas.microsoft.com/office/drawing/2014/main" id="{53473472-C5F0-463B-817D-EF2B5C15706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2184" y="322325"/>
            <a:ext cx="1134792" cy="349758"/>
          </a:xfrm>
          <a:prstGeom prst="rect">
            <a:avLst/>
          </a:prstGeom>
        </p:spPr>
      </p:pic>
    </p:spTree>
    <p:extLst>
      <p:ext uri="{BB962C8B-B14F-4D97-AF65-F5344CB8AC3E}">
        <p14:creationId xmlns:p14="http://schemas.microsoft.com/office/powerpoint/2010/main" val="307144681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 Photo Dark - Client">
    <p:bg>
      <p:bgPr>
        <a:solidFill>
          <a:srgbClr val="7D7D7D"/>
        </a:solidFill>
        <a:effectLst/>
      </p:bgPr>
    </p:bg>
    <p:spTree>
      <p:nvGrpSpPr>
        <p:cNvPr id="1" name=""/>
        <p:cNvGrpSpPr/>
        <p:nvPr/>
      </p:nvGrpSpPr>
      <p:grpSpPr>
        <a:xfrm>
          <a:off x="0" y="0"/>
          <a:ext cx="0" cy="0"/>
          <a:chOff x="0" y="0"/>
          <a:chExt cx="0" cy="0"/>
        </a:xfrm>
      </p:grpSpPr>
      <p:sp>
        <p:nvSpPr>
          <p:cNvPr id="85" name="Picture Placeholder 14">
            <a:extLst>
              <a:ext uri="{FF2B5EF4-FFF2-40B4-BE49-F238E27FC236}">
                <a16:creationId xmlns:a16="http://schemas.microsoft.com/office/drawing/2014/main" id="{2ACC298D-63F4-482B-A6B9-145F67EFF279}"/>
              </a:ext>
            </a:extLst>
          </p:cNvPr>
          <p:cNvSpPr>
            <a:spLocks noGrp="1"/>
          </p:cNvSpPr>
          <p:nvPr>
            <p:ph type="pic" sz="quarter" idx="10" hasCustomPrompt="1"/>
            <p:custDataLst>
              <p:tags r:id="rId1"/>
            </p:custDataLst>
          </p:nvPr>
        </p:nvSpPr>
        <p:spPr>
          <a:xfrm>
            <a:off x="0" y="0"/>
            <a:ext cx="9144000" cy="5145601"/>
          </a:xfrm>
          <a:prstGeom prst="rect">
            <a:avLst/>
          </a:prstGeom>
          <a:noFill/>
        </p:spPr>
        <p:txBody>
          <a:bodyPr anchor="ctr"/>
          <a:lstStyle>
            <a:lvl1pPr marL="0" indent="0" algn="ctr">
              <a:buNone/>
              <a:defRPr>
                <a:solidFill>
                  <a:schemeClr val="bg1"/>
                </a:solidFill>
              </a:defRPr>
            </a:lvl1pPr>
          </a:lstStyle>
          <a:p>
            <a:r>
              <a:rPr lang="nl-NL"/>
              <a:t>Click here </a:t>
            </a:r>
            <a:r>
              <a:rPr lang="nl-NL" err="1"/>
              <a:t>to</a:t>
            </a:r>
            <a:r>
              <a:rPr lang="nl-NL"/>
              <a:t> </a:t>
            </a:r>
            <a:r>
              <a:rPr lang="nl-NL" err="1"/>
              <a:t>insert</a:t>
            </a:r>
            <a:r>
              <a:rPr lang="nl-NL"/>
              <a:t> picture</a:t>
            </a:r>
          </a:p>
        </p:txBody>
      </p:sp>
      <p:sp>
        <p:nvSpPr>
          <p:cNvPr id="84" name="Ampersand">
            <a:extLst>
              <a:ext uri="{FF2B5EF4-FFF2-40B4-BE49-F238E27FC236}">
                <a16:creationId xmlns:a16="http://schemas.microsoft.com/office/drawing/2014/main" id="{13819BBD-F2C1-43E3-8AFC-E486B9657C0A}"/>
              </a:ext>
            </a:extLst>
          </p:cNvPr>
          <p:cNvSpPr>
            <a:spLocks noGrp="1"/>
          </p:cNvSpPr>
          <p:nvPr>
            <p:ph type="body" sz="quarter" idx="27" hasCustomPrompt="1"/>
          </p:nvPr>
        </p:nvSpPr>
        <p:spPr>
          <a:xfrm>
            <a:off x="0" y="0"/>
            <a:ext cx="9144000" cy="5143500"/>
          </a:xfrm>
          <a:custGeom>
            <a:avLst/>
            <a:gdLst>
              <a:gd name="connsiteX0" fmla="*/ 12192000 w 12192000"/>
              <a:gd name="connsiteY0" fmla="*/ 5057139 h 6858000"/>
              <a:gd name="connsiteX1" fmla="*/ 12192000 w 12192000"/>
              <a:gd name="connsiteY1" fmla="*/ 6485159 h 6858000"/>
              <a:gd name="connsiteX2" fmla="*/ 11517715 w 12192000"/>
              <a:gd name="connsiteY2" fmla="*/ 5608192 h 6858000"/>
              <a:gd name="connsiteX3" fmla="*/ 8238782 w 12192000"/>
              <a:gd name="connsiteY3" fmla="*/ 3800130 h 6858000"/>
              <a:gd name="connsiteX4" fmla="*/ 9484350 w 12192000"/>
              <a:gd name="connsiteY4" fmla="*/ 5424382 h 6858000"/>
              <a:gd name="connsiteX5" fmla="*/ 8248364 w 12192000"/>
              <a:gd name="connsiteY5" fmla="*/ 5821450 h 6858000"/>
              <a:gd name="connsiteX6" fmla="*/ 7530870 w 12192000"/>
              <a:gd name="connsiteY6" fmla="*/ 4902081 h 6858000"/>
              <a:gd name="connsiteX7" fmla="*/ 8238782 w 12192000"/>
              <a:gd name="connsiteY7" fmla="*/ 3800130 h 6858000"/>
              <a:gd name="connsiteX8" fmla="*/ 8907314 w 12192000"/>
              <a:gd name="connsiteY8" fmla="*/ 345916 h 6858000"/>
              <a:gd name="connsiteX9" fmla="*/ 9378058 w 12192000"/>
              <a:gd name="connsiteY9" fmla="*/ 652569 h 6858000"/>
              <a:gd name="connsiteX10" fmla="*/ 9211194 w 12192000"/>
              <a:gd name="connsiteY10" fmla="*/ 1581293 h 6858000"/>
              <a:gd name="connsiteX11" fmla="*/ 8701287 w 12192000"/>
              <a:gd name="connsiteY11" fmla="*/ 1961458 h 6858000"/>
              <a:gd name="connsiteX12" fmla="*/ 8349353 w 12192000"/>
              <a:gd name="connsiteY12" fmla="*/ 1398288 h 6858000"/>
              <a:gd name="connsiteX13" fmla="*/ 8485738 w 12192000"/>
              <a:gd name="connsiteY13" fmla="*/ 500679 h 6858000"/>
              <a:gd name="connsiteX14" fmla="*/ 8907314 w 12192000"/>
              <a:gd name="connsiteY14" fmla="*/ 345916 h 6858000"/>
              <a:gd name="connsiteX15" fmla="*/ 10679975 w 12192000"/>
              <a:gd name="connsiteY15" fmla="*/ 0 h 6858000"/>
              <a:gd name="connsiteX16" fmla="*/ 12192000 w 12192000"/>
              <a:gd name="connsiteY16" fmla="*/ 0 h 6858000"/>
              <a:gd name="connsiteX17" fmla="*/ 12192000 w 12192000"/>
              <a:gd name="connsiteY17" fmla="*/ 3188159 h 6858000"/>
              <a:gd name="connsiteX18" fmla="*/ 10635217 w 12192000"/>
              <a:gd name="connsiteY18" fmla="*/ 4460423 h 6858000"/>
              <a:gd name="connsiteX19" fmla="*/ 9498221 w 12192000"/>
              <a:gd name="connsiteY19" fmla="*/ 2981659 h 6858000"/>
              <a:gd name="connsiteX20" fmla="*/ 9543237 w 12192000"/>
              <a:gd name="connsiteY20" fmla="*/ 2951084 h 6858000"/>
              <a:gd name="connsiteX21" fmla="*/ 9959383 w 12192000"/>
              <a:gd name="connsiteY21" fmla="*/ 2651500 h 6858000"/>
              <a:gd name="connsiteX22" fmla="*/ 10746401 w 12192000"/>
              <a:gd name="connsiteY22" fmla="*/ 140054 h 6858000"/>
              <a:gd name="connsiteX23" fmla="*/ 0 w 12192000"/>
              <a:gd name="connsiteY23" fmla="*/ 0 h 6858000"/>
              <a:gd name="connsiteX24" fmla="*/ 6989473 w 12192000"/>
              <a:gd name="connsiteY24" fmla="*/ 0 h 6858000"/>
              <a:gd name="connsiteX25" fmla="*/ 6915104 w 12192000"/>
              <a:gd name="connsiteY25" fmla="*/ 155054 h 6858000"/>
              <a:gd name="connsiteX26" fmla="*/ 7030701 w 12192000"/>
              <a:gd name="connsiteY26" fmla="*/ 2160787 h 6858000"/>
              <a:gd name="connsiteX27" fmla="*/ 7289813 w 12192000"/>
              <a:gd name="connsiteY27" fmla="*/ 2564237 h 6858000"/>
              <a:gd name="connsiteX28" fmla="*/ 7395572 w 12192000"/>
              <a:gd name="connsiteY28" fmla="*/ 2713515 h 6858000"/>
              <a:gd name="connsiteX29" fmla="*/ 7091103 w 12192000"/>
              <a:gd name="connsiteY29" fmla="*/ 2892118 h 6858000"/>
              <a:gd name="connsiteX30" fmla="*/ 5865776 w 12192000"/>
              <a:gd name="connsiteY30" fmla="*/ 5078810 h 6858000"/>
              <a:gd name="connsiteX31" fmla="*/ 6689086 w 12192000"/>
              <a:gd name="connsiteY31" fmla="*/ 6746041 h 6858000"/>
              <a:gd name="connsiteX32" fmla="*/ 6832788 w 12192000"/>
              <a:gd name="connsiteY32" fmla="*/ 6857887 h 6858000"/>
              <a:gd name="connsiteX33" fmla="*/ 9988547 w 12192000"/>
              <a:gd name="connsiteY33" fmla="*/ 6857887 h 6858000"/>
              <a:gd name="connsiteX34" fmla="*/ 10010445 w 12192000"/>
              <a:gd name="connsiteY34" fmla="*/ 6839991 h 6858000"/>
              <a:gd name="connsiteX35" fmla="*/ 10035100 w 12192000"/>
              <a:gd name="connsiteY35" fmla="*/ 6823764 h 6858000"/>
              <a:gd name="connsiteX36" fmla="*/ 10188328 w 12192000"/>
              <a:gd name="connsiteY36" fmla="*/ 6705199 h 6858000"/>
              <a:gd name="connsiteX37" fmla="*/ 10293557 w 12192000"/>
              <a:gd name="connsiteY37" fmla="*/ 6608621 h 6858000"/>
              <a:gd name="connsiteX38" fmla="*/ 10329469 w 12192000"/>
              <a:gd name="connsiteY38" fmla="*/ 6579272 h 6858000"/>
              <a:gd name="connsiteX39" fmla="*/ 10543692 w 12192000"/>
              <a:gd name="connsiteY39" fmla="*/ 6857887 h 6858000"/>
              <a:gd name="connsiteX40" fmla="*/ 12192000 w 12192000"/>
              <a:gd name="connsiteY40" fmla="*/ 6857887 h 6858000"/>
              <a:gd name="connsiteX41" fmla="*/ 12192000 w 12192000"/>
              <a:gd name="connsiteY41" fmla="*/ 6858000 h 6858000"/>
              <a:gd name="connsiteX42" fmla="*/ 0 w 12192000"/>
              <a:gd name="connsiteY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6858000">
                <a:moveTo>
                  <a:pt x="12192000" y="5057139"/>
                </a:moveTo>
                <a:lnTo>
                  <a:pt x="12192000" y="6485159"/>
                </a:lnTo>
                <a:lnTo>
                  <a:pt x="11517715" y="5608192"/>
                </a:lnTo>
                <a:close/>
                <a:moveTo>
                  <a:pt x="8238782" y="3800130"/>
                </a:moveTo>
                <a:cubicBezTo>
                  <a:pt x="8648891" y="4337737"/>
                  <a:pt x="9074241" y="4886776"/>
                  <a:pt x="9484350" y="5424382"/>
                </a:cubicBezTo>
                <a:cubicBezTo>
                  <a:pt x="9046035" y="5772330"/>
                  <a:pt x="8686628" y="5884286"/>
                  <a:pt x="8248364" y="5821450"/>
                </a:cubicBezTo>
                <a:cubicBezTo>
                  <a:pt x="7735916" y="5717150"/>
                  <a:pt x="7560207" y="5382504"/>
                  <a:pt x="7530870" y="4902081"/>
                </a:cubicBezTo>
                <a:cubicBezTo>
                  <a:pt x="7543306" y="4297083"/>
                  <a:pt x="7895374" y="4022105"/>
                  <a:pt x="8238782" y="3800130"/>
                </a:cubicBezTo>
                <a:close/>
                <a:moveTo>
                  <a:pt x="8907314" y="345916"/>
                </a:moveTo>
                <a:cubicBezTo>
                  <a:pt x="9084576" y="347662"/>
                  <a:pt x="9270031" y="426311"/>
                  <a:pt x="9378058" y="652569"/>
                </a:cubicBezTo>
                <a:cubicBezTo>
                  <a:pt x="9502038" y="898712"/>
                  <a:pt x="9463439" y="1351111"/>
                  <a:pt x="9211194" y="1581293"/>
                </a:cubicBezTo>
                <a:cubicBezTo>
                  <a:pt x="9072762" y="1735743"/>
                  <a:pt x="8915918" y="1846378"/>
                  <a:pt x="8701287" y="1961458"/>
                </a:cubicBezTo>
                <a:cubicBezTo>
                  <a:pt x="8558575" y="1782624"/>
                  <a:pt x="8417769" y="1605696"/>
                  <a:pt x="8349353" y="1398288"/>
                </a:cubicBezTo>
                <a:cubicBezTo>
                  <a:pt x="8189984" y="906665"/>
                  <a:pt x="8379128" y="583407"/>
                  <a:pt x="8485738" y="500679"/>
                </a:cubicBezTo>
                <a:cubicBezTo>
                  <a:pt x="8560986" y="419326"/>
                  <a:pt x="8730053" y="344170"/>
                  <a:pt x="8907314" y="345916"/>
                </a:cubicBezTo>
                <a:close/>
                <a:moveTo>
                  <a:pt x="10679975" y="0"/>
                </a:moveTo>
                <a:lnTo>
                  <a:pt x="12192000" y="0"/>
                </a:lnTo>
                <a:lnTo>
                  <a:pt x="12192000" y="3188159"/>
                </a:lnTo>
                <a:lnTo>
                  <a:pt x="10635217" y="4460423"/>
                </a:lnTo>
                <a:lnTo>
                  <a:pt x="9498221" y="2981659"/>
                </a:lnTo>
                <a:lnTo>
                  <a:pt x="9543237" y="2951084"/>
                </a:lnTo>
                <a:cubicBezTo>
                  <a:pt x="9686239" y="2851699"/>
                  <a:pt x="9825669" y="2751917"/>
                  <a:pt x="9959383" y="2651500"/>
                </a:cubicBezTo>
                <a:cubicBezTo>
                  <a:pt x="10801079" y="2076549"/>
                  <a:pt x="11108656" y="1019074"/>
                  <a:pt x="10746401" y="140054"/>
                </a:cubicBezTo>
                <a:close/>
                <a:moveTo>
                  <a:pt x="0" y="0"/>
                </a:moveTo>
                <a:lnTo>
                  <a:pt x="6989473" y="0"/>
                </a:lnTo>
                <a:lnTo>
                  <a:pt x="6915104" y="155054"/>
                </a:lnTo>
                <a:cubicBezTo>
                  <a:pt x="6690010" y="684095"/>
                  <a:pt x="6647295" y="1385692"/>
                  <a:pt x="7030701" y="2160787"/>
                </a:cubicBezTo>
                <a:cubicBezTo>
                  <a:pt x="7106330" y="2291089"/>
                  <a:pt x="7194341" y="2426155"/>
                  <a:pt x="7289813" y="2564237"/>
                </a:cubicBezTo>
                <a:lnTo>
                  <a:pt x="7395572" y="2713515"/>
                </a:lnTo>
                <a:lnTo>
                  <a:pt x="7091103" y="2892118"/>
                </a:lnTo>
                <a:cubicBezTo>
                  <a:pt x="6377614" y="3357357"/>
                  <a:pt x="5834753" y="4063887"/>
                  <a:pt x="5865776" y="5078810"/>
                </a:cubicBezTo>
                <a:cubicBezTo>
                  <a:pt x="5902621" y="5769517"/>
                  <a:pt x="6170599" y="6314503"/>
                  <a:pt x="6689086" y="6746041"/>
                </a:cubicBezTo>
                <a:lnTo>
                  <a:pt x="6832788" y="6857887"/>
                </a:lnTo>
                <a:lnTo>
                  <a:pt x="9988547" y="6857887"/>
                </a:lnTo>
                <a:lnTo>
                  <a:pt x="10010445" y="6839991"/>
                </a:lnTo>
                <a:lnTo>
                  <a:pt x="10035100" y="6823764"/>
                </a:lnTo>
                <a:cubicBezTo>
                  <a:pt x="10088164" y="6785939"/>
                  <a:pt x="10139344" y="6746400"/>
                  <a:pt x="10188328" y="6705199"/>
                </a:cubicBezTo>
                <a:lnTo>
                  <a:pt x="10293557" y="6608621"/>
                </a:lnTo>
                <a:lnTo>
                  <a:pt x="10329469" y="6579272"/>
                </a:lnTo>
                <a:lnTo>
                  <a:pt x="10543692" y="6857887"/>
                </a:lnTo>
                <a:lnTo>
                  <a:pt x="12192000" y="6857887"/>
                </a:lnTo>
                <a:lnTo>
                  <a:pt x="12192000" y="6858000"/>
                </a:lnTo>
                <a:lnTo>
                  <a:pt x="0" y="6858000"/>
                </a:lnTo>
                <a:close/>
              </a:path>
            </a:pathLst>
          </a:custGeom>
          <a:solidFill>
            <a:srgbClr val="000000">
              <a:alpha val="70000"/>
            </a:srgbClr>
          </a:solidFill>
          <a:ln>
            <a:noFill/>
          </a:ln>
        </p:spPr>
        <p:style>
          <a:lnRef idx="0">
            <a:schemeClr val="accent1"/>
          </a:lnRef>
          <a:fillRef idx="1">
            <a:schemeClr val="accent1"/>
          </a:fillRef>
          <a:effectRef idx="0">
            <a:schemeClr val="dk1"/>
          </a:effectRef>
          <a:fontRef idx="minor">
            <a:schemeClr val="lt1"/>
          </a:fontRef>
        </p:style>
        <p:txBody>
          <a:bodyPr vert="horz" wrap="square" lIns="0" tIns="0" rIns="0" bIns="0" numCol="1" rtlCol="0" anchor="ctr">
            <a:noAutofit/>
          </a:bodyPr>
          <a:lstStyle>
            <a:lvl1pPr marL="0" indent="0">
              <a:buNone/>
              <a:defRPr lang="en-GB" dirty="0">
                <a:solidFill>
                  <a:schemeClr val="lt1"/>
                </a:solidFill>
              </a:defRPr>
            </a:lvl1pPr>
          </a:lstStyle>
          <a:p>
            <a:pPr lvl="0" algn="ctr" defTabSz="685720"/>
            <a:r>
              <a:rPr lang="nl-NL"/>
              <a:t> </a:t>
            </a:r>
          </a:p>
        </p:txBody>
      </p:sp>
      <p:sp>
        <p:nvSpPr>
          <p:cNvPr id="10" name="Bar">
            <a:extLst>
              <a:ext uri="{FF2B5EF4-FFF2-40B4-BE49-F238E27FC236}">
                <a16:creationId xmlns:a16="http://schemas.microsoft.com/office/drawing/2014/main" id="{C6D72434-4EC8-43A7-BDC6-EA7A6BA82E01}"/>
              </a:ext>
            </a:extLst>
          </p:cNvPr>
          <p:cNvSpPr/>
          <p:nvPr userDrawn="1">
            <p:custDataLst>
              <p:tags r:id="rId2"/>
            </p:custDataLst>
          </p:nvPr>
        </p:nvSpPr>
        <p:spPr bwMode="hidden">
          <a:xfrm>
            <a:off x="335756" y="1128713"/>
            <a:ext cx="4105276" cy="6858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794">
              <a:solidFill>
                <a:schemeClr val="bg1"/>
              </a:solidFill>
            </a:endParaRPr>
          </a:p>
        </p:txBody>
      </p:sp>
      <p:sp>
        <p:nvSpPr>
          <p:cNvPr id="12" name="Report Title">
            <a:extLst>
              <a:ext uri="{FF2B5EF4-FFF2-40B4-BE49-F238E27FC236}">
                <a16:creationId xmlns:a16="http://schemas.microsoft.com/office/drawing/2014/main" id="{33E879B0-433D-44B8-A45C-4AA9431195B4}"/>
              </a:ext>
            </a:extLst>
          </p:cNvPr>
          <p:cNvSpPr>
            <a:spLocks noGrp="1"/>
          </p:cNvSpPr>
          <p:nvPr userDrawn="1">
            <p:ph type="ctrTitle" hasCustomPrompt="1"/>
            <p:custDataLst>
              <p:tags r:id="rId3"/>
            </p:custDataLst>
          </p:nvPr>
        </p:nvSpPr>
        <p:spPr bwMode="white">
          <a:xfrm>
            <a:off x="332184" y="1300162"/>
            <a:ext cx="4107942" cy="1268730"/>
          </a:xfrm>
        </p:spPr>
        <p:txBody>
          <a:bodyPr vert="horz" wrap="square" lIns="0" tIns="0" rIns="0" bIns="64008" rtlCol="0" anchor="t" anchorCtr="0">
            <a:noAutofit/>
          </a:bodyPr>
          <a:lstStyle>
            <a:lvl1pPr algn="l" defTabSz="674258" rtl="0" eaLnBrk="1" latinLnBrk="0" hangingPunct="1">
              <a:lnSpc>
                <a:spcPct val="90000"/>
              </a:lnSpc>
              <a:spcBef>
                <a:spcPct val="0"/>
              </a:spcBef>
              <a:buNone/>
              <a:defRPr lang="en-GB" sz="2700" b="0" i="0" kern="1200" baseline="0" noProof="0">
                <a:solidFill>
                  <a:schemeClr val="bg1"/>
                </a:solidFill>
                <a:latin typeface="+mj-lt"/>
                <a:ea typeface="+mj-ea"/>
                <a:cs typeface="+mj-cs"/>
              </a:defRPr>
            </a:lvl1pPr>
          </a:lstStyle>
          <a:p>
            <a:r>
              <a:rPr lang="nl-NL" noProof="0" err="1"/>
              <a:t>Title</a:t>
            </a:r>
            <a:endParaRPr lang="nl-NL" noProof="0"/>
          </a:p>
        </p:txBody>
      </p:sp>
      <p:sp>
        <p:nvSpPr>
          <p:cNvPr id="13" name="Report Subtitle">
            <a:extLst>
              <a:ext uri="{FF2B5EF4-FFF2-40B4-BE49-F238E27FC236}">
                <a16:creationId xmlns:a16="http://schemas.microsoft.com/office/drawing/2014/main" id="{D138D7C5-AFED-488C-9EB0-31F9B7E94C54}"/>
              </a:ext>
            </a:extLst>
          </p:cNvPr>
          <p:cNvSpPr>
            <a:spLocks noGrp="1"/>
          </p:cNvSpPr>
          <p:nvPr userDrawn="1">
            <p:ph type="subTitle" idx="1" hasCustomPrompt="1"/>
            <p:custDataLst>
              <p:tags r:id="rId4"/>
            </p:custDataLst>
          </p:nvPr>
        </p:nvSpPr>
        <p:spPr bwMode="white">
          <a:xfrm>
            <a:off x="332100" y="3360420"/>
            <a:ext cx="4107942" cy="144018"/>
          </a:xfrm>
          <a:prstGeom prst="rect">
            <a:avLst/>
          </a:prstGeom>
        </p:spPr>
        <p:txBody>
          <a:bodyPr wrap="square" tIns="0" bIns="0">
            <a:spAutoFit/>
          </a:bodyPr>
          <a:lstStyle>
            <a:lvl1pPr marL="0" indent="0" algn="l">
              <a:lnSpc>
                <a:spcPct val="90000"/>
              </a:lnSpc>
              <a:spcAft>
                <a:spcPts val="0"/>
              </a:spcAft>
              <a:buNone/>
              <a:defRPr sz="1050" baseline="0">
                <a:solidFill>
                  <a:schemeClr val="bg1"/>
                </a:solidFill>
                <a:latin typeface="+mn-lt"/>
              </a:defRPr>
            </a:lvl1pPr>
            <a:lvl2pPr marL="337129" indent="0" algn="ctr">
              <a:buNone/>
              <a:defRPr>
                <a:solidFill>
                  <a:schemeClr val="tx1">
                    <a:tint val="75000"/>
                  </a:schemeClr>
                </a:solidFill>
              </a:defRPr>
            </a:lvl2pPr>
            <a:lvl3pPr marL="674258" indent="0" algn="ctr">
              <a:buNone/>
              <a:defRPr>
                <a:solidFill>
                  <a:schemeClr val="tx1">
                    <a:tint val="75000"/>
                  </a:schemeClr>
                </a:solidFill>
              </a:defRPr>
            </a:lvl3pPr>
            <a:lvl4pPr marL="1011387" indent="0" algn="ctr">
              <a:buNone/>
              <a:defRPr>
                <a:solidFill>
                  <a:schemeClr val="tx1">
                    <a:tint val="75000"/>
                  </a:schemeClr>
                </a:solidFill>
              </a:defRPr>
            </a:lvl4pPr>
            <a:lvl5pPr marL="1348516" indent="0" algn="ctr">
              <a:buNone/>
              <a:defRPr>
                <a:solidFill>
                  <a:schemeClr val="tx1">
                    <a:tint val="75000"/>
                  </a:schemeClr>
                </a:solidFill>
              </a:defRPr>
            </a:lvl5pPr>
            <a:lvl6pPr marL="1685645" indent="0" algn="ctr">
              <a:buNone/>
              <a:defRPr>
                <a:solidFill>
                  <a:schemeClr val="tx1">
                    <a:tint val="75000"/>
                  </a:schemeClr>
                </a:solidFill>
              </a:defRPr>
            </a:lvl6pPr>
            <a:lvl7pPr marL="2022774" indent="0" algn="ctr">
              <a:buNone/>
              <a:defRPr>
                <a:solidFill>
                  <a:schemeClr val="tx1">
                    <a:tint val="75000"/>
                  </a:schemeClr>
                </a:solidFill>
              </a:defRPr>
            </a:lvl7pPr>
            <a:lvl8pPr marL="2359904" indent="0" algn="ctr">
              <a:buNone/>
              <a:defRPr>
                <a:solidFill>
                  <a:schemeClr val="tx1">
                    <a:tint val="75000"/>
                  </a:schemeClr>
                </a:solidFill>
              </a:defRPr>
            </a:lvl8pPr>
            <a:lvl9pPr marL="2697032" indent="0" algn="ctr">
              <a:buNone/>
              <a:defRPr>
                <a:solidFill>
                  <a:schemeClr val="tx1">
                    <a:tint val="75000"/>
                  </a:schemeClr>
                </a:solidFill>
              </a:defRPr>
            </a:lvl9pPr>
          </a:lstStyle>
          <a:p>
            <a:r>
              <a:rPr lang="nl-NL" noProof="0" err="1"/>
              <a:t>Prepared</a:t>
            </a:r>
            <a:r>
              <a:rPr lang="nl-NL" noProof="0"/>
              <a:t> by </a:t>
            </a:r>
            <a:r>
              <a:rPr lang="nl-NL" noProof="0" err="1"/>
              <a:t>Firstname</a:t>
            </a:r>
            <a:r>
              <a:rPr lang="nl-NL" noProof="0"/>
              <a:t> </a:t>
            </a:r>
            <a:r>
              <a:rPr lang="nl-NL" noProof="0" err="1"/>
              <a:t>Lastname</a:t>
            </a:r>
            <a:r>
              <a:rPr lang="nl-NL" noProof="0"/>
              <a:t> </a:t>
            </a:r>
          </a:p>
        </p:txBody>
      </p:sp>
      <p:sp>
        <p:nvSpPr>
          <p:cNvPr id="16" name="Report Date">
            <a:extLst>
              <a:ext uri="{FF2B5EF4-FFF2-40B4-BE49-F238E27FC236}">
                <a16:creationId xmlns:a16="http://schemas.microsoft.com/office/drawing/2014/main" id="{0E3D03A1-F1AB-4918-AAE4-A674AC23F6DF}"/>
              </a:ext>
            </a:extLst>
          </p:cNvPr>
          <p:cNvSpPr txBox="1"/>
          <p:nvPr userDrawn="1">
            <p:custDataLst>
              <p:tags r:id="rId5"/>
            </p:custDataLst>
          </p:nvPr>
        </p:nvSpPr>
        <p:spPr bwMode="black">
          <a:xfrm>
            <a:off x="332100" y="3510778"/>
            <a:ext cx="4107942" cy="161583"/>
          </a:xfrm>
          <a:prstGeom prst="rect">
            <a:avLst/>
          </a:prstGeom>
          <a:noFill/>
          <a:ln>
            <a:noFill/>
          </a:ln>
        </p:spPr>
        <p:txBody>
          <a:bodyPr wrap="square" lIns="0" tIns="0" rIns="0" bIns="0" rtlCol="0" anchor="t">
            <a:spAutoFit/>
          </a:bodyPr>
          <a:lstStyle/>
          <a:p>
            <a:pPr algn="l"/>
            <a:endParaRPr lang="nl-NL" sz="1050" i="0">
              <a:solidFill>
                <a:schemeClr val="bg1"/>
              </a:solidFill>
              <a:latin typeface="+mn-lt"/>
            </a:endParaRPr>
          </a:p>
        </p:txBody>
      </p:sp>
      <p:pic>
        <p:nvPicPr>
          <p:cNvPr id="38" name="Strategy&amp;">
            <a:extLst>
              <a:ext uri="{FF2B5EF4-FFF2-40B4-BE49-F238E27FC236}">
                <a16:creationId xmlns:a16="http://schemas.microsoft.com/office/drawing/2014/main" id="{C8BE1994-627A-4461-A15A-D6FB7F194EC5}"/>
              </a:ext>
            </a:extLst>
          </p:cNvPr>
          <p:cNvPicPr>
            <a:picLocks noChangeAspect="1"/>
          </p:cNvPicPr>
          <p:nvPr userDrawn="1">
            <p:custDataLst>
              <p:tags r:id="rId6"/>
            </p:custDataLst>
          </p:nvPr>
        </p:nvPicPr>
        <p:blipFill>
          <a:blip r:embed="rId8" cstate="screen">
            <a:extLst>
              <a:ext uri="{28A0092B-C50C-407E-A947-70E740481C1C}">
                <a14:useLocalDpi xmlns:a14="http://schemas.microsoft.com/office/drawing/2010/main"/>
              </a:ext>
            </a:extLst>
          </a:blip>
          <a:stretch>
            <a:fillRect/>
          </a:stretch>
        </p:blipFill>
        <p:spPr>
          <a:xfrm>
            <a:off x="332184" y="322325"/>
            <a:ext cx="1134792" cy="349758"/>
          </a:xfrm>
          <a:prstGeom prst="rect">
            <a:avLst/>
          </a:prstGeom>
        </p:spPr>
      </p:pic>
    </p:spTree>
    <p:extLst>
      <p:ext uri="{BB962C8B-B14F-4D97-AF65-F5344CB8AC3E}">
        <p14:creationId xmlns:p14="http://schemas.microsoft.com/office/powerpoint/2010/main" val="407535034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 Black - Client">
    <p:bg>
      <p:bgPr>
        <a:solidFill>
          <a:schemeClr val="tx1"/>
        </a:solidFill>
        <a:effectLst/>
      </p:bgPr>
    </p:bg>
    <p:spTree>
      <p:nvGrpSpPr>
        <p:cNvPr id="1" name=""/>
        <p:cNvGrpSpPr/>
        <p:nvPr/>
      </p:nvGrpSpPr>
      <p:grpSpPr>
        <a:xfrm>
          <a:off x="0" y="0"/>
          <a:ext cx="0" cy="0"/>
          <a:chOff x="0" y="0"/>
          <a:chExt cx="0" cy="0"/>
        </a:xfrm>
      </p:grpSpPr>
      <p:sp>
        <p:nvSpPr>
          <p:cNvPr id="20" name="Bar">
            <a:extLst>
              <a:ext uri="{FF2B5EF4-FFF2-40B4-BE49-F238E27FC236}">
                <a16:creationId xmlns:a16="http://schemas.microsoft.com/office/drawing/2014/main" id="{DFF7B63B-A642-4C6B-A90B-BDFCFE635A99}"/>
              </a:ext>
            </a:extLst>
          </p:cNvPr>
          <p:cNvSpPr/>
          <p:nvPr userDrawn="1"/>
        </p:nvSpPr>
        <p:spPr bwMode="hidden">
          <a:xfrm>
            <a:off x="332184" y="1128713"/>
            <a:ext cx="4105276" cy="6858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solidFill>
                <a:schemeClr val="bg1"/>
              </a:solidFill>
            </a:endParaRPr>
          </a:p>
        </p:txBody>
      </p:sp>
      <p:sp>
        <p:nvSpPr>
          <p:cNvPr id="12" name="Report Title">
            <a:extLst>
              <a:ext uri="{FF2B5EF4-FFF2-40B4-BE49-F238E27FC236}">
                <a16:creationId xmlns:a16="http://schemas.microsoft.com/office/drawing/2014/main" id="{33E879B0-433D-44B8-A45C-4AA9431195B4}"/>
              </a:ext>
            </a:extLst>
          </p:cNvPr>
          <p:cNvSpPr>
            <a:spLocks noGrp="1"/>
          </p:cNvSpPr>
          <p:nvPr>
            <p:ph type="ctrTitle" hasCustomPrompt="1"/>
            <p:custDataLst>
              <p:tags r:id="rId1"/>
            </p:custDataLst>
          </p:nvPr>
        </p:nvSpPr>
        <p:spPr bwMode="white">
          <a:xfrm>
            <a:off x="332184" y="1300162"/>
            <a:ext cx="4107942" cy="1268730"/>
          </a:xfrm>
        </p:spPr>
        <p:txBody>
          <a:bodyPr vert="horz" wrap="square" lIns="0" tIns="0" rIns="0" bIns="64008" rtlCol="0" anchor="t" anchorCtr="0">
            <a:noAutofit/>
          </a:bodyPr>
          <a:lstStyle>
            <a:lvl1pPr algn="l" defTabSz="674258" rtl="0" eaLnBrk="1" latinLnBrk="0" hangingPunct="1">
              <a:lnSpc>
                <a:spcPct val="90000"/>
              </a:lnSpc>
              <a:spcBef>
                <a:spcPct val="0"/>
              </a:spcBef>
              <a:buNone/>
              <a:defRPr lang="en-GB" sz="2700" b="0" i="0" kern="1200" baseline="0" noProof="0">
                <a:solidFill>
                  <a:schemeClr val="bg1"/>
                </a:solidFill>
                <a:latin typeface="+mj-lt"/>
                <a:ea typeface="+mj-ea"/>
                <a:cs typeface="+mj-cs"/>
              </a:defRPr>
            </a:lvl1pPr>
          </a:lstStyle>
          <a:p>
            <a:r>
              <a:rPr lang="nl-NL" noProof="0" err="1"/>
              <a:t>Title</a:t>
            </a:r>
            <a:endParaRPr lang="nl-NL" noProof="0"/>
          </a:p>
        </p:txBody>
      </p:sp>
      <p:sp>
        <p:nvSpPr>
          <p:cNvPr id="13" name="Report Subtitle">
            <a:extLst>
              <a:ext uri="{FF2B5EF4-FFF2-40B4-BE49-F238E27FC236}">
                <a16:creationId xmlns:a16="http://schemas.microsoft.com/office/drawing/2014/main" id="{D138D7C5-AFED-488C-9EB0-31F9B7E94C54}"/>
              </a:ext>
            </a:extLst>
          </p:cNvPr>
          <p:cNvSpPr>
            <a:spLocks noGrp="1"/>
          </p:cNvSpPr>
          <p:nvPr>
            <p:ph type="subTitle" idx="1" hasCustomPrompt="1"/>
            <p:custDataLst>
              <p:tags r:id="rId2"/>
            </p:custDataLst>
          </p:nvPr>
        </p:nvSpPr>
        <p:spPr bwMode="white">
          <a:xfrm>
            <a:off x="332100" y="3360420"/>
            <a:ext cx="4107942" cy="144018"/>
          </a:xfrm>
          <a:prstGeom prst="rect">
            <a:avLst/>
          </a:prstGeom>
        </p:spPr>
        <p:txBody>
          <a:bodyPr wrap="square" tIns="0" bIns="0">
            <a:spAutoFit/>
          </a:bodyPr>
          <a:lstStyle>
            <a:lvl1pPr marL="0" indent="0" algn="l">
              <a:lnSpc>
                <a:spcPct val="90000"/>
              </a:lnSpc>
              <a:spcAft>
                <a:spcPts val="0"/>
              </a:spcAft>
              <a:buNone/>
              <a:defRPr sz="1050" baseline="0">
                <a:solidFill>
                  <a:schemeClr val="bg1"/>
                </a:solidFill>
                <a:latin typeface="+mn-lt"/>
              </a:defRPr>
            </a:lvl1pPr>
            <a:lvl2pPr marL="337129" indent="0" algn="ctr">
              <a:buNone/>
              <a:defRPr>
                <a:solidFill>
                  <a:schemeClr val="tx1">
                    <a:tint val="75000"/>
                  </a:schemeClr>
                </a:solidFill>
              </a:defRPr>
            </a:lvl2pPr>
            <a:lvl3pPr marL="674258" indent="0" algn="ctr">
              <a:buNone/>
              <a:defRPr>
                <a:solidFill>
                  <a:schemeClr val="tx1">
                    <a:tint val="75000"/>
                  </a:schemeClr>
                </a:solidFill>
              </a:defRPr>
            </a:lvl3pPr>
            <a:lvl4pPr marL="1011387" indent="0" algn="ctr">
              <a:buNone/>
              <a:defRPr>
                <a:solidFill>
                  <a:schemeClr val="tx1">
                    <a:tint val="75000"/>
                  </a:schemeClr>
                </a:solidFill>
              </a:defRPr>
            </a:lvl4pPr>
            <a:lvl5pPr marL="1348516" indent="0" algn="ctr">
              <a:buNone/>
              <a:defRPr>
                <a:solidFill>
                  <a:schemeClr val="tx1">
                    <a:tint val="75000"/>
                  </a:schemeClr>
                </a:solidFill>
              </a:defRPr>
            </a:lvl5pPr>
            <a:lvl6pPr marL="1685645" indent="0" algn="ctr">
              <a:buNone/>
              <a:defRPr>
                <a:solidFill>
                  <a:schemeClr val="tx1">
                    <a:tint val="75000"/>
                  </a:schemeClr>
                </a:solidFill>
              </a:defRPr>
            </a:lvl6pPr>
            <a:lvl7pPr marL="2022774" indent="0" algn="ctr">
              <a:buNone/>
              <a:defRPr>
                <a:solidFill>
                  <a:schemeClr val="tx1">
                    <a:tint val="75000"/>
                  </a:schemeClr>
                </a:solidFill>
              </a:defRPr>
            </a:lvl7pPr>
            <a:lvl8pPr marL="2359904" indent="0" algn="ctr">
              <a:buNone/>
              <a:defRPr>
                <a:solidFill>
                  <a:schemeClr val="tx1">
                    <a:tint val="75000"/>
                  </a:schemeClr>
                </a:solidFill>
              </a:defRPr>
            </a:lvl8pPr>
            <a:lvl9pPr marL="2697032" indent="0" algn="ctr">
              <a:buNone/>
              <a:defRPr>
                <a:solidFill>
                  <a:schemeClr val="tx1">
                    <a:tint val="75000"/>
                  </a:schemeClr>
                </a:solidFill>
              </a:defRPr>
            </a:lvl9pPr>
          </a:lstStyle>
          <a:p>
            <a:r>
              <a:rPr lang="nl-NL" noProof="0" err="1"/>
              <a:t>Prepared</a:t>
            </a:r>
            <a:r>
              <a:rPr lang="nl-NL" noProof="0"/>
              <a:t> by </a:t>
            </a:r>
            <a:r>
              <a:rPr lang="nl-NL" noProof="0" err="1"/>
              <a:t>Firstname</a:t>
            </a:r>
            <a:r>
              <a:rPr lang="nl-NL" noProof="0"/>
              <a:t> </a:t>
            </a:r>
            <a:r>
              <a:rPr lang="nl-NL" noProof="0" err="1"/>
              <a:t>Lastname</a:t>
            </a:r>
            <a:r>
              <a:rPr lang="nl-NL" noProof="0"/>
              <a:t> </a:t>
            </a:r>
          </a:p>
        </p:txBody>
      </p:sp>
      <p:sp>
        <p:nvSpPr>
          <p:cNvPr id="16" name="Report Date">
            <a:extLst>
              <a:ext uri="{FF2B5EF4-FFF2-40B4-BE49-F238E27FC236}">
                <a16:creationId xmlns:a16="http://schemas.microsoft.com/office/drawing/2014/main" id="{0E3D03A1-F1AB-4918-AAE4-A674AC23F6DF}"/>
              </a:ext>
            </a:extLst>
          </p:cNvPr>
          <p:cNvSpPr txBox="1"/>
          <p:nvPr userDrawn="1">
            <p:custDataLst>
              <p:tags r:id="rId3"/>
            </p:custDataLst>
          </p:nvPr>
        </p:nvSpPr>
        <p:spPr bwMode="black">
          <a:xfrm>
            <a:off x="332100" y="3510778"/>
            <a:ext cx="4107942" cy="161583"/>
          </a:xfrm>
          <a:prstGeom prst="rect">
            <a:avLst/>
          </a:prstGeom>
          <a:noFill/>
          <a:ln>
            <a:noFill/>
          </a:ln>
        </p:spPr>
        <p:txBody>
          <a:bodyPr wrap="square" lIns="0" tIns="0" rIns="0" bIns="0" rtlCol="0" anchor="t">
            <a:spAutoFit/>
          </a:bodyPr>
          <a:lstStyle/>
          <a:p>
            <a:pPr algn="l"/>
            <a:endParaRPr lang="nl-NL" sz="1050" i="0">
              <a:solidFill>
                <a:schemeClr val="bg1"/>
              </a:solidFill>
              <a:latin typeface="+mn-lt"/>
            </a:endParaRPr>
          </a:p>
        </p:txBody>
      </p:sp>
      <p:sp>
        <p:nvSpPr>
          <p:cNvPr id="8" name="Ampersand">
            <a:extLst>
              <a:ext uri="{FF2B5EF4-FFF2-40B4-BE49-F238E27FC236}">
                <a16:creationId xmlns:a16="http://schemas.microsoft.com/office/drawing/2014/main" id="{FA5EC306-F58C-48C8-A215-953726693308}"/>
              </a:ext>
            </a:extLst>
          </p:cNvPr>
          <p:cNvSpPr>
            <a:spLocks noChangeAspect="1" noEditPoints="1"/>
          </p:cNvSpPr>
          <p:nvPr userDrawn="1"/>
        </p:nvSpPr>
        <p:spPr bwMode="hidden">
          <a:xfrm>
            <a:off x="4370955" y="0"/>
            <a:ext cx="4773045" cy="5143500"/>
          </a:xfrm>
          <a:custGeom>
            <a:avLst/>
            <a:gdLst>
              <a:gd name="T0" fmla="*/ 6670 w 6673"/>
              <a:gd name="T1" fmla="*/ 5395 h 7190"/>
              <a:gd name="T2" fmla="*/ 5899 w 6673"/>
              <a:gd name="T3" fmla="*/ 5882 h 7190"/>
              <a:gd name="T4" fmla="*/ 6669 w 6673"/>
              <a:gd name="T5" fmla="*/ 6688 h 7190"/>
              <a:gd name="T6" fmla="*/ 6670 w 6673"/>
              <a:gd name="T7" fmla="*/ 5395 h 7190"/>
              <a:gd name="T8" fmla="*/ 3741 w 6673"/>
              <a:gd name="T9" fmla="*/ 5685 h 7190"/>
              <a:gd name="T10" fmla="*/ 1836 w 6673"/>
              <a:gd name="T11" fmla="*/ 5161 h 7190"/>
              <a:gd name="T12" fmla="*/ 2763 w 6673"/>
              <a:gd name="T13" fmla="*/ 6071 h 7190"/>
              <a:gd name="T14" fmla="*/ 2530 w 6673"/>
              <a:gd name="T15" fmla="*/ 3919 h 7190"/>
              <a:gd name="T16" fmla="*/ 3901 w 6673"/>
              <a:gd name="T17" fmla="*/ 5705 h 7190"/>
              <a:gd name="T18" fmla="*/ 2763 w 6673"/>
              <a:gd name="T19" fmla="*/ 6186 h 7190"/>
              <a:gd name="T20" fmla="*/ 2485 w 6673"/>
              <a:gd name="T21" fmla="*/ 3948 h 7190"/>
              <a:gd name="T22" fmla="*/ 3206 w 6673"/>
              <a:gd name="T23" fmla="*/ 429 h 7190"/>
              <a:gd name="T24" fmla="*/ 2623 w 6673"/>
              <a:gd name="T25" fmla="*/ 1077 h 7190"/>
              <a:gd name="T26" fmla="*/ 3722 w 6673"/>
              <a:gd name="T27" fmla="*/ 1028 h 7190"/>
              <a:gd name="T28" fmla="*/ 3686 w 6673"/>
              <a:gd name="T29" fmla="*/ 536 h 7190"/>
              <a:gd name="T30" fmla="*/ 3837 w 6673"/>
              <a:gd name="T31" fmla="*/ 1028 h 7190"/>
              <a:gd name="T32" fmla="*/ 2985 w 6673"/>
              <a:gd name="T33" fmla="*/ 2132 h 7190"/>
              <a:gd name="T34" fmla="*/ 2509 w 6673"/>
              <a:gd name="T35" fmla="*/ 1077 h 7190"/>
              <a:gd name="T36" fmla="*/ 3206 w 6673"/>
              <a:gd name="T37" fmla="*/ 315 h 7190"/>
              <a:gd name="T38" fmla="*/ 4739 w 6673"/>
              <a:gd name="T39" fmla="*/ 6834 h 7190"/>
              <a:gd name="T40" fmla="*/ 4694 w 6673"/>
              <a:gd name="T41" fmla="*/ 6872 h 7190"/>
              <a:gd name="T42" fmla="*/ 4471 w 6673"/>
              <a:gd name="T43" fmla="*/ 7190 h 7190"/>
              <a:gd name="T44" fmla="*/ 4875 w 6673"/>
              <a:gd name="T45" fmla="*/ 7190 h 7190"/>
              <a:gd name="T46" fmla="*/ 4739 w 6673"/>
              <a:gd name="T47" fmla="*/ 6834 h 7190"/>
              <a:gd name="T48" fmla="*/ 808 w 6673"/>
              <a:gd name="T49" fmla="*/ 6922 h 7190"/>
              <a:gd name="T50" fmla="*/ 1682 w 6673"/>
              <a:gd name="T51" fmla="*/ 2895 h 7190"/>
              <a:gd name="T52" fmla="*/ 1698 w 6673"/>
              <a:gd name="T53" fmla="*/ 2811 h 7190"/>
              <a:gd name="T54" fmla="*/ 1298 w 6673"/>
              <a:gd name="T55" fmla="*/ 0 h 7190"/>
              <a:gd name="T56" fmla="*/ 918 w 6673"/>
              <a:gd name="T57" fmla="*/ 1061 h 7190"/>
              <a:gd name="T58" fmla="*/ 0 w 6673"/>
              <a:gd name="T59" fmla="*/ 5210 h 7190"/>
              <a:gd name="T60" fmla="*/ 949 w 6673"/>
              <a:gd name="T61" fmla="*/ 7190 h 7190"/>
              <a:gd name="T62" fmla="*/ 808 w 6673"/>
              <a:gd name="T63" fmla="*/ 6922 h 7190"/>
              <a:gd name="T64" fmla="*/ 5046 w 6673"/>
              <a:gd name="T65" fmla="*/ 0 h 7190"/>
              <a:gd name="T66" fmla="*/ 5379 w 6673"/>
              <a:gd name="T67" fmla="*/ 962 h 7190"/>
              <a:gd name="T68" fmla="*/ 5058 w 6673"/>
              <a:gd name="T69" fmla="*/ 4611 h 7190"/>
              <a:gd name="T70" fmla="*/ 6672 w 6673"/>
              <a:gd name="T71" fmla="*/ 3439 h 7190"/>
              <a:gd name="T72" fmla="*/ 3763 w 6673"/>
              <a:gd name="T73" fmla="*/ 3128 h 7190"/>
              <a:gd name="T74" fmla="*/ 4828 w 6673"/>
              <a:gd name="T75" fmla="*/ 2257 h 7190"/>
              <a:gd name="T76" fmla="*/ 5046 w 6673"/>
              <a:gd name="T77" fmla="*/ 0 h 7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73" h="7190">
                <a:moveTo>
                  <a:pt x="6670" y="5395"/>
                </a:moveTo>
                <a:lnTo>
                  <a:pt x="6670" y="5395"/>
                </a:lnTo>
                <a:lnTo>
                  <a:pt x="6670" y="5246"/>
                </a:lnTo>
                <a:lnTo>
                  <a:pt x="5899" y="5882"/>
                </a:lnTo>
                <a:lnTo>
                  <a:pt x="6669" y="6875"/>
                </a:lnTo>
                <a:lnTo>
                  <a:pt x="6669" y="6688"/>
                </a:lnTo>
                <a:lnTo>
                  <a:pt x="6057" y="5899"/>
                </a:lnTo>
                <a:lnTo>
                  <a:pt x="6670" y="5395"/>
                </a:lnTo>
                <a:close/>
                <a:moveTo>
                  <a:pt x="3741" y="5685"/>
                </a:moveTo>
                <a:lnTo>
                  <a:pt x="3741" y="5685"/>
                </a:lnTo>
                <a:lnTo>
                  <a:pt x="2504" y="4074"/>
                </a:lnTo>
                <a:cubicBezTo>
                  <a:pt x="1944" y="4452"/>
                  <a:pt x="1836" y="4750"/>
                  <a:pt x="1836" y="5161"/>
                </a:cubicBezTo>
                <a:cubicBezTo>
                  <a:pt x="1836" y="5432"/>
                  <a:pt x="1932" y="5664"/>
                  <a:pt x="2113" y="5830"/>
                </a:cubicBezTo>
                <a:cubicBezTo>
                  <a:pt x="2282" y="5986"/>
                  <a:pt x="2513" y="6071"/>
                  <a:pt x="2763" y="6071"/>
                </a:cubicBezTo>
                <a:cubicBezTo>
                  <a:pt x="3180" y="6071"/>
                  <a:pt x="3515" y="5861"/>
                  <a:pt x="3741" y="5685"/>
                </a:cubicBezTo>
                <a:close/>
                <a:moveTo>
                  <a:pt x="2530" y="3919"/>
                </a:moveTo>
                <a:lnTo>
                  <a:pt x="2530" y="3919"/>
                </a:lnTo>
                <a:lnTo>
                  <a:pt x="3901" y="5705"/>
                </a:lnTo>
                <a:lnTo>
                  <a:pt x="3857" y="5740"/>
                </a:lnTo>
                <a:cubicBezTo>
                  <a:pt x="3482" y="6040"/>
                  <a:pt x="3124" y="6186"/>
                  <a:pt x="2763" y="6186"/>
                </a:cubicBezTo>
                <a:cubicBezTo>
                  <a:pt x="2245" y="6186"/>
                  <a:pt x="1722" y="5834"/>
                  <a:pt x="1722" y="5161"/>
                </a:cubicBezTo>
                <a:cubicBezTo>
                  <a:pt x="1722" y="4566"/>
                  <a:pt x="2002" y="4266"/>
                  <a:pt x="2485" y="3948"/>
                </a:cubicBezTo>
                <a:lnTo>
                  <a:pt x="2530" y="3919"/>
                </a:lnTo>
                <a:close/>
                <a:moveTo>
                  <a:pt x="3206" y="429"/>
                </a:moveTo>
                <a:lnTo>
                  <a:pt x="3206" y="429"/>
                </a:lnTo>
                <a:cubicBezTo>
                  <a:pt x="2857" y="429"/>
                  <a:pt x="2623" y="690"/>
                  <a:pt x="2623" y="1077"/>
                </a:cubicBezTo>
                <a:cubicBezTo>
                  <a:pt x="2623" y="1448"/>
                  <a:pt x="2790" y="1701"/>
                  <a:pt x="3012" y="1983"/>
                </a:cubicBezTo>
                <a:cubicBezTo>
                  <a:pt x="3463" y="1713"/>
                  <a:pt x="3722" y="1464"/>
                  <a:pt x="3722" y="1028"/>
                </a:cubicBezTo>
                <a:cubicBezTo>
                  <a:pt x="3722" y="587"/>
                  <a:pt x="3456" y="429"/>
                  <a:pt x="3206" y="429"/>
                </a:cubicBezTo>
                <a:close/>
                <a:moveTo>
                  <a:pt x="3686" y="536"/>
                </a:moveTo>
                <a:lnTo>
                  <a:pt x="3686" y="536"/>
                </a:lnTo>
                <a:cubicBezTo>
                  <a:pt x="3783" y="661"/>
                  <a:pt x="3837" y="836"/>
                  <a:pt x="3837" y="1028"/>
                </a:cubicBezTo>
                <a:cubicBezTo>
                  <a:pt x="3837" y="1531"/>
                  <a:pt x="3527" y="1814"/>
                  <a:pt x="3027" y="2107"/>
                </a:cubicBezTo>
                <a:lnTo>
                  <a:pt x="2985" y="2132"/>
                </a:lnTo>
                <a:lnTo>
                  <a:pt x="2954" y="2094"/>
                </a:lnTo>
                <a:cubicBezTo>
                  <a:pt x="2710" y="1789"/>
                  <a:pt x="2509" y="1502"/>
                  <a:pt x="2509" y="1077"/>
                </a:cubicBezTo>
                <a:cubicBezTo>
                  <a:pt x="2509" y="854"/>
                  <a:pt x="2576" y="664"/>
                  <a:pt x="2702" y="526"/>
                </a:cubicBezTo>
                <a:cubicBezTo>
                  <a:pt x="2827" y="390"/>
                  <a:pt x="3006" y="315"/>
                  <a:pt x="3206" y="315"/>
                </a:cubicBezTo>
                <a:cubicBezTo>
                  <a:pt x="3407" y="315"/>
                  <a:pt x="3573" y="391"/>
                  <a:pt x="3686" y="536"/>
                </a:cubicBezTo>
                <a:close/>
                <a:moveTo>
                  <a:pt x="4739" y="6834"/>
                </a:moveTo>
                <a:lnTo>
                  <a:pt x="4739" y="6834"/>
                </a:lnTo>
                <a:lnTo>
                  <a:pt x="4694" y="6872"/>
                </a:lnTo>
                <a:cubicBezTo>
                  <a:pt x="4566" y="6981"/>
                  <a:pt x="4425" y="7090"/>
                  <a:pt x="4266" y="7190"/>
                </a:cubicBezTo>
                <a:lnTo>
                  <a:pt x="4471" y="7190"/>
                </a:lnTo>
                <a:cubicBezTo>
                  <a:pt x="4562" y="7127"/>
                  <a:pt x="4645" y="7062"/>
                  <a:pt x="4723" y="6998"/>
                </a:cubicBezTo>
                <a:lnTo>
                  <a:pt x="4875" y="7190"/>
                </a:lnTo>
                <a:lnTo>
                  <a:pt x="5021" y="7190"/>
                </a:lnTo>
                <a:lnTo>
                  <a:pt x="4739" y="6834"/>
                </a:lnTo>
                <a:close/>
                <a:moveTo>
                  <a:pt x="808" y="6922"/>
                </a:moveTo>
                <a:lnTo>
                  <a:pt x="808" y="6922"/>
                </a:lnTo>
                <a:cubicBezTo>
                  <a:pt x="361" y="6494"/>
                  <a:pt x="114" y="5887"/>
                  <a:pt x="114" y="5210"/>
                </a:cubicBezTo>
                <a:cubicBezTo>
                  <a:pt x="114" y="3993"/>
                  <a:pt x="907" y="3357"/>
                  <a:pt x="1682" y="2895"/>
                </a:cubicBezTo>
                <a:lnTo>
                  <a:pt x="1737" y="2862"/>
                </a:lnTo>
                <a:lnTo>
                  <a:pt x="1698" y="2811"/>
                </a:lnTo>
                <a:cubicBezTo>
                  <a:pt x="1361" y="2365"/>
                  <a:pt x="1033" y="1863"/>
                  <a:pt x="1033" y="1061"/>
                </a:cubicBezTo>
                <a:cubicBezTo>
                  <a:pt x="1033" y="673"/>
                  <a:pt x="1125" y="311"/>
                  <a:pt x="1298" y="0"/>
                </a:cubicBezTo>
                <a:lnTo>
                  <a:pt x="1168" y="0"/>
                </a:lnTo>
                <a:cubicBezTo>
                  <a:pt x="1005" y="315"/>
                  <a:pt x="918" y="676"/>
                  <a:pt x="918" y="1061"/>
                </a:cubicBezTo>
                <a:cubicBezTo>
                  <a:pt x="918" y="1866"/>
                  <a:pt x="1247" y="2397"/>
                  <a:pt x="1569" y="2829"/>
                </a:cubicBezTo>
                <a:cubicBezTo>
                  <a:pt x="783" y="3305"/>
                  <a:pt x="0" y="3965"/>
                  <a:pt x="0" y="5210"/>
                </a:cubicBezTo>
                <a:cubicBezTo>
                  <a:pt x="0" y="5918"/>
                  <a:pt x="258" y="6555"/>
                  <a:pt x="729" y="7005"/>
                </a:cubicBezTo>
                <a:cubicBezTo>
                  <a:pt x="798" y="7071"/>
                  <a:pt x="872" y="7133"/>
                  <a:pt x="949" y="7190"/>
                </a:cubicBezTo>
                <a:lnTo>
                  <a:pt x="1151" y="7190"/>
                </a:lnTo>
                <a:cubicBezTo>
                  <a:pt x="1027" y="7112"/>
                  <a:pt x="913" y="7022"/>
                  <a:pt x="808" y="6922"/>
                </a:cubicBezTo>
                <a:close/>
                <a:moveTo>
                  <a:pt x="5046" y="0"/>
                </a:moveTo>
                <a:lnTo>
                  <a:pt x="5046" y="0"/>
                </a:lnTo>
                <a:lnTo>
                  <a:pt x="5173" y="0"/>
                </a:lnTo>
                <a:cubicBezTo>
                  <a:pt x="5308" y="289"/>
                  <a:pt x="5379" y="616"/>
                  <a:pt x="5379" y="962"/>
                </a:cubicBezTo>
                <a:cubicBezTo>
                  <a:pt x="5379" y="2107"/>
                  <a:pt x="4671" y="2679"/>
                  <a:pt x="3930" y="3157"/>
                </a:cubicBezTo>
                <a:lnTo>
                  <a:pt x="5058" y="4611"/>
                </a:lnTo>
                <a:lnTo>
                  <a:pt x="6673" y="3291"/>
                </a:lnTo>
                <a:lnTo>
                  <a:pt x="6672" y="3439"/>
                </a:lnTo>
                <a:lnTo>
                  <a:pt x="5039" y="4774"/>
                </a:lnTo>
                <a:lnTo>
                  <a:pt x="3763" y="3128"/>
                </a:lnTo>
                <a:lnTo>
                  <a:pt x="3816" y="3095"/>
                </a:lnTo>
                <a:cubicBezTo>
                  <a:pt x="4181" y="2862"/>
                  <a:pt x="4556" y="2599"/>
                  <a:pt x="4828" y="2257"/>
                </a:cubicBezTo>
                <a:cubicBezTo>
                  <a:pt x="5122" y="1888"/>
                  <a:pt x="5264" y="1464"/>
                  <a:pt x="5264" y="962"/>
                </a:cubicBezTo>
                <a:cubicBezTo>
                  <a:pt x="5264" y="614"/>
                  <a:pt x="5189" y="285"/>
                  <a:pt x="5046" y="0"/>
                </a:cubicBezTo>
                <a:close/>
              </a:path>
            </a:pathLst>
          </a:custGeom>
          <a:solidFill>
            <a:schemeClr val="bg1"/>
          </a:solidFill>
          <a:ln w="0">
            <a:noFill/>
            <a:prstDash val="solid"/>
            <a:round/>
            <a:headEnd/>
            <a:tailEnd/>
          </a:ln>
        </p:spPr>
        <p:txBody>
          <a:bodyPr vert="horz" wrap="square" lIns="60512" tIns="30256" rIns="60512" bIns="30256" numCol="1" anchor="t" anchorCtr="0" compatLnSpc="1">
            <a:prstTxWarp prst="textNoShape">
              <a:avLst/>
            </a:prstTxWarp>
          </a:bodyPr>
          <a:lstStyle/>
          <a:p>
            <a:endParaRPr lang="nl-NL" sz="643"/>
          </a:p>
        </p:txBody>
      </p:sp>
      <p:pic>
        <p:nvPicPr>
          <p:cNvPr id="36" name="Strategy&amp;">
            <a:extLst>
              <a:ext uri="{FF2B5EF4-FFF2-40B4-BE49-F238E27FC236}">
                <a16:creationId xmlns:a16="http://schemas.microsoft.com/office/drawing/2014/main" id="{B5A5BCAC-A003-4616-8A05-098ED44E4E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2184" y="322325"/>
            <a:ext cx="1134792" cy="349758"/>
          </a:xfrm>
          <a:prstGeom prst="rect">
            <a:avLst/>
          </a:prstGeom>
        </p:spPr>
      </p:pic>
    </p:spTree>
    <p:extLst>
      <p:ext uri="{BB962C8B-B14F-4D97-AF65-F5344CB8AC3E}">
        <p14:creationId xmlns:p14="http://schemas.microsoft.com/office/powerpoint/2010/main" val="201730550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 Solid Black - Client">
    <p:bg>
      <p:bgPr>
        <a:solidFill>
          <a:schemeClr val="tx1"/>
        </a:solidFill>
        <a:effectLst/>
      </p:bgPr>
    </p:bg>
    <p:spTree>
      <p:nvGrpSpPr>
        <p:cNvPr id="1" name=""/>
        <p:cNvGrpSpPr/>
        <p:nvPr/>
      </p:nvGrpSpPr>
      <p:grpSpPr>
        <a:xfrm>
          <a:off x="0" y="0"/>
          <a:ext cx="0" cy="0"/>
          <a:chOff x="0" y="0"/>
          <a:chExt cx="0" cy="0"/>
        </a:xfrm>
      </p:grpSpPr>
      <p:sp>
        <p:nvSpPr>
          <p:cNvPr id="20" name="Bar">
            <a:extLst>
              <a:ext uri="{FF2B5EF4-FFF2-40B4-BE49-F238E27FC236}">
                <a16:creationId xmlns:a16="http://schemas.microsoft.com/office/drawing/2014/main" id="{DFF7B63B-A642-4C6B-A90B-BDFCFE635A99}"/>
              </a:ext>
            </a:extLst>
          </p:cNvPr>
          <p:cNvSpPr/>
          <p:nvPr userDrawn="1"/>
        </p:nvSpPr>
        <p:spPr bwMode="hidden">
          <a:xfrm>
            <a:off x="332184" y="1128713"/>
            <a:ext cx="4105276" cy="6858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solidFill>
                <a:schemeClr val="bg1"/>
              </a:solidFill>
            </a:endParaRPr>
          </a:p>
        </p:txBody>
      </p:sp>
      <p:sp>
        <p:nvSpPr>
          <p:cNvPr id="12" name="Report Title">
            <a:extLst>
              <a:ext uri="{FF2B5EF4-FFF2-40B4-BE49-F238E27FC236}">
                <a16:creationId xmlns:a16="http://schemas.microsoft.com/office/drawing/2014/main" id="{33E879B0-433D-44B8-A45C-4AA9431195B4}"/>
              </a:ext>
            </a:extLst>
          </p:cNvPr>
          <p:cNvSpPr>
            <a:spLocks noGrp="1"/>
          </p:cNvSpPr>
          <p:nvPr>
            <p:ph type="ctrTitle" hasCustomPrompt="1"/>
            <p:custDataLst>
              <p:tags r:id="rId1"/>
            </p:custDataLst>
          </p:nvPr>
        </p:nvSpPr>
        <p:spPr bwMode="white">
          <a:xfrm>
            <a:off x="332184" y="1300162"/>
            <a:ext cx="4107942" cy="1268730"/>
          </a:xfrm>
        </p:spPr>
        <p:txBody>
          <a:bodyPr vert="horz" wrap="square" lIns="0" tIns="0" rIns="0" bIns="64008" rtlCol="0" anchor="t" anchorCtr="0">
            <a:noAutofit/>
          </a:bodyPr>
          <a:lstStyle>
            <a:lvl1pPr algn="l" defTabSz="674258" rtl="0" eaLnBrk="1" latinLnBrk="0" hangingPunct="1">
              <a:lnSpc>
                <a:spcPct val="90000"/>
              </a:lnSpc>
              <a:spcBef>
                <a:spcPct val="0"/>
              </a:spcBef>
              <a:buNone/>
              <a:defRPr lang="en-GB" sz="2700" b="0" i="0" kern="1200" baseline="0" noProof="0">
                <a:solidFill>
                  <a:schemeClr val="bg1"/>
                </a:solidFill>
                <a:latin typeface="+mj-lt"/>
                <a:ea typeface="+mj-ea"/>
                <a:cs typeface="+mj-cs"/>
              </a:defRPr>
            </a:lvl1pPr>
          </a:lstStyle>
          <a:p>
            <a:r>
              <a:rPr lang="nl-NL" noProof="0" err="1"/>
              <a:t>Title</a:t>
            </a:r>
            <a:endParaRPr lang="nl-NL" noProof="0"/>
          </a:p>
        </p:txBody>
      </p:sp>
      <p:sp>
        <p:nvSpPr>
          <p:cNvPr id="13" name="Report Subtitle">
            <a:extLst>
              <a:ext uri="{FF2B5EF4-FFF2-40B4-BE49-F238E27FC236}">
                <a16:creationId xmlns:a16="http://schemas.microsoft.com/office/drawing/2014/main" id="{D138D7C5-AFED-488C-9EB0-31F9B7E94C54}"/>
              </a:ext>
            </a:extLst>
          </p:cNvPr>
          <p:cNvSpPr>
            <a:spLocks noGrp="1"/>
          </p:cNvSpPr>
          <p:nvPr>
            <p:ph type="subTitle" idx="1" hasCustomPrompt="1"/>
            <p:custDataLst>
              <p:tags r:id="rId2"/>
            </p:custDataLst>
          </p:nvPr>
        </p:nvSpPr>
        <p:spPr bwMode="white">
          <a:xfrm>
            <a:off x="332100" y="3360420"/>
            <a:ext cx="4107942" cy="144018"/>
          </a:xfrm>
          <a:prstGeom prst="rect">
            <a:avLst/>
          </a:prstGeom>
        </p:spPr>
        <p:txBody>
          <a:bodyPr wrap="square" tIns="0" bIns="0">
            <a:spAutoFit/>
          </a:bodyPr>
          <a:lstStyle>
            <a:lvl1pPr marL="0" indent="0" algn="l">
              <a:lnSpc>
                <a:spcPct val="90000"/>
              </a:lnSpc>
              <a:spcAft>
                <a:spcPts val="0"/>
              </a:spcAft>
              <a:buNone/>
              <a:defRPr sz="1050" baseline="0">
                <a:solidFill>
                  <a:schemeClr val="bg1"/>
                </a:solidFill>
                <a:latin typeface="+mn-lt"/>
              </a:defRPr>
            </a:lvl1pPr>
            <a:lvl2pPr marL="337129" indent="0" algn="ctr">
              <a:buNone/>
              <a:defRPr>
                <a:solidFill>
                  <a:schemeClr val="tx1">
                    <a:tint val="75000"/>
                  </a:schemeClr>
                </a:solidFill>
              </a:defRPr>
            </a:lvl2pPr>
            <a:lvl3pPr marL="674258" indent="0" algn="ctr">
              <a:buNone/>
              <a:defRPr>
                <a:solidFill>
                  <a:schemeClr val="tx1">
                    <a:tint val="75000"/>
                  </a:schemeClr>
                </a:solidFill>
              </a:defRPr>
            </a:lvl3pPr>
            <a:lvl4pPr marL="1011387" indent="0" algn="ctr">
              <a:buNone/>
              <a:defRPr>
                <a:solidFill>
                  <a:schemeClr val="tx1">
                    <a:tint val="75000"/>
                  </a:schemeClr>
                </a:solidFill>
              </a:defRPr>
            </a:lvl4pPr>
            <a:lvl5pPr marL="1348516" indent="0" algn="ctr">
              <a:buNone/>
              <a:defRPr>
                <a:solidFill>
                  <a:schemeClr val="tx1">
                    <a:tint val="75000"/>
                  </a:schemeClr>
                </a:solidFill>
              </a:defRPr>
            </a:lvl5pPr>
            <a:lvl6pPr marL="1685645" indent="0" algn="ctr">
              <a:buNone/>
              <a:defRPr>
                <a:solidFill>
                  <a:schemeClr val="tx1">
                    <a:tint val="75000"/>
                  </a:schemeClr>
                </a:solidFill>
              </a:defRPr>
            </a:lvl6pPr>
            <a:lvl7pPr marL="2022774" indent="0" algn="ctr">
              <a:buNone/>
              <a:defRPr>
                <a:solidFill>
                  <a:schemeClr val="tx1">
                    <a:tint val="75000"/>
                  </a:schemeClr>
                </a:solidFill>
              </a:defRPr>
            </a:lvl7pPr>
            <a:lvl8pPr marL="2359904" indent="0" algn="ctr">
              <a:buNone/>
              <a:defRPr>
                <a:solidFill>
                  <a:schemeClr val="tx1">
                    <a:tint val="75000"/>
                  </a:schemeClr>
                </a:solidFill>
              </a:defRPr>
            </a:lvl8pPr>
            <a:lvl9pPr marL="2697032" indent="0" algn="ctr">
              <a:buNone/>
              <a:defRPr>
                <a:solidFill>
                  <a:schemeClr val="tx1">
                    <a:tint val="75000"/>
                  </a:schemeClr>
                </a:solidFill>
              </a:defRPr>
            </a:lvl9pPr>
          </a:lstStyle>
          <a:p>
            <a:r>
              <a:rPr lang="nl-NL" noProof="0" err="1"/>
              <a:t>Prepared</a:t>
            </a:r>
            <a:r>
              <a:rPr lang="nl-NL" noProof="0"/>
              <a:t> by </a:t>
            </a:r>
            <a:r>
              <a:rPr lang="nl-NL" noProof="0" err="1"/>
              <a:t>Firstname</a:t>
            </a:r>
            <a:r>
              <a:rPr lang="nl-NL" noProof="0"/>
              <a:t> </a:t>
            </a:r>
            <a:r>
              <a:rPr lang="nl-NL" noProof="0" err="1"/>
              <a:t>Lastname</a:t>
            </a:r>
            <a:r>
              <a:rPr lang="nl-NL" noProof="0"/>
              <a:t> </a:t>
            </a:r>
          </a:p>
        </p:txBody>
      </p:sp>
      <p:sp>
        <p:nvSpPr>
          <p:cNvPr id="16" name="Report Date">
            <a:extLst>
              <a:ext uri="{FF2B5EF4-FFF2-40B4-BE49-F238E27FC236}">
                <a16:creationId xmlns:a16="http://schemas.microsoft.com/office/drawing/2014/main" id="{0E3D03A1-F1AB-4918-AAE4-A674AC23F6DF}"/>
              </a:ext>
            </a:extLst>
          </p:cNvPr>
          <p:cNvSpPr txBox="1"/>
          <p:nvPr userDrawn="1">
            <p:custDataLst>
              <p:tags r:id="rId3"/>
            </p:custDataLst>
          </p:nvPr>
        </p:nvSpPr>
        <p:spPr bwMode="black">
          <a:xfrm>
            <a:off x="332100" y="3510778"/>
            <a:ext cx="4107942" cy="161583"/>
          </a:xfrm>
          <a:prstGeom prst="rect">
            <a:avLst/>
          </a:prstGeom>
          <a:noFill/>
          <a:ln>
            <a:noFill/>
          </a:ln>
        </p:spPr>
        <p:txBody>
          <a:bodyPr wrap="square" lIns="0" tIns="0" rIns="0" bIns="0" rtlCol="0" anchor="t">
            <a:spAutoFit/>
          </a:bodyPr>
          <a:lstStyle/>
          <a:p>
            <a:pPr algn="l"/>
            <a:endParaRPr lang="nl-NL" sz="1050" i="0">
              <a:solidFill>
                <a:schemeClr val="bg1"/>
              </a:solidFill>
              <a:latin typeface="+mn-lt"/>
            </a:endParaRPr>
          </a:p>
        </p:txBody>
      </p:sp>
      <p:sp>
        <p:nvSpPr>
          <p:cNvPr id="36" name="Ampersand">
            <a:extLst>
              <a:ext uri="{FF2B5EF4-FFF2-40B4-BE49-F238E27FC236}">
                <a16:creationId xmlns:a16="http://schemas.microsoft.com/office/drawing/2014/main" id="{C2A9BD9D-7A0F-4E3E-BD24-F9FEF7E7B3BF}"/>
              </a:ext>
            </a:extLst>
          </p:cNvPr>
          <p:cNvSpPr>
            <a:spLocks noChangeAspect="1" noEditPoints="1"/>
          </p:cNvSpPr>
          <p:nvPr userDrawn="1"/>
        </p:nvSpPr>
        <p:spPr bwMode="hidden">
          <a:xfrm>
            <a:off x="4403841" y="-1"/>
            <a:ext cx="4740159" cy="5143501"/>
          </a:xfrm>
          <a:custGeom>
            <a:avLst/>
            <a:gdLst>
              <a:gd name="T0" fmla="*/ 5410 w 13260"/>
              <a:gd name="T1" fmla="*/ 12253 h 14399"/>
              <a:gd name="T2" fmla="*/ 5410 w 13260"/>
              <a:gd name="T3" fmla="*/ 12253 h 14399"/>
              <a:gd name="T4" fmla="*/ 3443 w 13260"/>
              <a:gd name="T5" fmla="*/ 10319 h 14399"/>
              <a:gd name="T6" fmla="*/ 4918 w 13260"/>
              <a:gd name="T7" fmla="*/ 7990 h 14399"/>
              <a:gd name="T8" fmla="*/ 7526 w 13260"/>
              <a:gd name="T9" fmla="*/ 11387 h 14399"/>
              <a:gd name="T10" fmla="*/ 5410 w 13260"/>
              <a:gd name="T11" fmla="*/ 12253 h 14399"/>
              <a:gd name="T12" fmla="*/ 6295 w 13260"/>
              <a:gd name="T13" fmla="*/ 743 h 14399"/>
              <a:gd name="T14" fmla="*/ 6295 w 13260"/>
              <a:gd name="T15" fmla="*/ 743 h 14399"/>
              <a:gd name="T16" fmla="*/ 7443 w 13260"/>
              <a:gd name="T17" fmla="*/ 2055 h 14399"/>
              <a:gd name="T18" fmla="*/ 5881 w 13260"/>
              <a:gd name="T19" fmla="*/ 4114 h 14399"/>
              <a:gd name="T20" fmla="*/ 5017 w 13260"/>
              <a:gd name="T21" fmla="*/ 2153 h 14399"/>
              <a:gd name="T22" fmla="*/ 6295 w 13260"/>
              <a:gd name="T23" fmla="*/ 743 h 14399"/>
              <a:gd name="T24" fmla="*/ 13260 w 13260"/>
              <a:gd name="T25" fmla="*/ 13610 h 14399"/>
              <a:gd name="T26" fmla="*/ 13260 w 13260"/>
              <a:gd name="T27" fmla="*/ 13610 h 14399"/>
              <a:gd name="T28" fmla="*/ 11838 w 13260"/>
              <a:gd name="T29" fmla="*/ 11777 h 14399"/>
              <a:gd name="T30" fmla="*/ 13260 w 13260"/>
              <a:gd name="T31" fmla="*/ 10607 h 14399"/>
              <a:gd name="T32" fmla="*/ 13260 w 13260"/>
              <a:gd name="T33" fmla="*/ 6701 h 14399"/>
              <a:gd name="T34" fmla="*/ 9980 w 13260"/>
              <a:gd name="T35" fmla="*/ 9382 h 14399"/>
              <a:gd name="T36" fmla="*/ 7577 w 13260"/>
              <a:gd name="T37" fmla="*/ 6284 h 14399"/>
              <a:gd name="T38" fmla="*/ 10526 w 13260"/>
              <a:gd name="T39" fmla="*/ 1923 h 14399"/>
              <a:gd name="T40" fmla="*/ 10104 w 13260"/>
              <a:gd name="T41" fmla="*/ 0 h 14399"/>
              <a:gd name="T42" fmla="*/ 2348 w 13260"/>
              <a:gd name="T43" fmla="*/ 0 h 14399"/>
              <a:gd name="T44" fmla="*/ 1836 w 13260"/>
              <a:gd name="T45" fmla="*/ 2120 h 14399"/>
              <a:gd name="T46" fmla="*/ 3190 w 13260"/>
              <a:gd name="T47" fmla="*/ 5689 h 14399"/>
              <a:gd name="T48" fmla="*/ 0 w 13260"/>
              <a:gd name="T49" fmla="*/ 10417 h 14399"/>
              <a:gd name="T50" fmla="*/ 2013 w 13260"/>
              <a:gd name="T51" fmla="*/ 14399 h 14399"/>
              <a:gd name="T52" fmla="*/ 8591 w 13260"/>
              <a:gd name="T53" fmla="*/ 14399 h 14399"/>
              <a:gd name="T54" fmla="*/ 9345 w 13260"/>
              <a:gd name="T55" fmla="*/ 13828 h 14399"/>
              <a:gd name="T56" fmla="*/ 9796 w 13260"/>
              <a:gd name="T57" fmla="*/ 14399 h 14399"/>
              <a:gd name="T58" fmla="*/ 13260 w 13260"/>
              <a:gd name="T59" fmla="*/ 14399 h 14399"/>
              <a:gd name="T60" fmla="*/ 13260 w 13260"/>
              <a:gd name="T61" fmla="*/ 13610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260" h="14399">
                <a:moveTo>
                  <a:pt x="5410" y="12253"/>
                </a:moveTo>
                <a:lnTo>
                  <a:pt x="5410" y="12253"/>
                </a:lnTo>
                <a:cubicBezTo>
                  <a:pt x="4361" y="12253"/>
                  <a:pt x="3443" y="11532"/>
                  <a:pt x="3443" y="10319"/>
                </a:cubicBezTo>
                <a:cubicBezTo>
                  <a:pt x="3443" y="9171"/>
                  <a:pt x="3967" y="8613"/>
                  <a:pt x="4918" y="7990"/>
                </a:cubicBezTo>
                <a:lnTo>
                  <a:pt x="7526" y="11387"/>
                </a:lnTo>
                <a:cubicBezTo>
                  <a:pt x="7017" y="11794"/>
                  <a:pt x="6295" y="12253"/>
                  <a:pt x="5410" y="12253"/>
                </a:cubicBezTo>
                <a:close/>
                <a:moveTo>
                  <a:pt x="6295" y="743"/>
                </a:moveTo>
                <a:lnTo>
                  <a:pt x="6295" y="743"/>
                </a:lnTo>
                <a:cubicBezTo>
                  <a:pt x="7083" y="743"/>
                  <a:pt x="7443" y="1366"/>
                  <a:pt x="7443" y="2055"/>
                </a:cubicBezTo>
                <a:cubicBezTo>
                  <a:pt x="7443" y="3035"/>
                  <a:pt x="6825" y="3559"/>
                  <a:pt x="5881" y="4114"/>
                </a:cubicBezTo>
                <a:cubicBezTo>
                  <a:pt x="5388" y="3497"/>
                  <a:pt x="5017" y="2956"/>
                  <a:pt x="5017" y="2153"/>
                </a:cubicBezTo>
                <a:cubicBezTo>
                  <a:pt x="5017" y="1300"/>
                  <a:pt x="5541" y="743"/>
                  <a:pt x="6295" y="743"/>
                </a:cubicBezTo>
                <a:close/>
                <a:moveTo>
                  <a:pt x="13260" y="13610"/>
                </a:moveTo>
                <a:lnTo>
                  <a:pt x="13260" y="13610"/>
                </a:lnTo>
                <a:lnTo>
                  <a:pt x="11838" y="11777"/>
                </a:lnTo>
                <a:lnTo>
                  <a:pt x="13260" y="10607"/>
                </a:lnTo>
                <a:lnTo>
                  <a:pt x="13260" y="6701"/>
                </a:lnTo>
                <a:lnTo>
                  <a:pt x="9980" y="9382"/>
                </a:lnTo>
                <a:lnTo>
                  <a:pt x="7577" y="6284"/>
                </a:lnTo>
                <a:cubicBezTo>
                  <a:pt x="9117" y="5300"/>
                  <a:pt x="10526" y="4185"/>
                  <a:pt x="10526" y="1923"/>
                </a:cubicBezTo>
                <a:cubicBezTo>
                  <a:pt x="10526" y="1222"/>
                  <a:pt x="10378" y="569"/>
                  <a:pt x="10104" y="0"/>
                </a:cubicBezTo>
                <a:lnTo>
                  <a:pt x="2348" y="0"/>
                </a:lnTo>
                <a:cubicBezTo>
                  <a:pt x="2021" y="608"/>
                  <a:pt x="1836" y="1323"/>
                  <a:pt x="1836" y="2120"/>
                </a:cubicBezTo>
                <a:cubicBezTo>
                  <a:pt x="1836" y="3739"/>
                  <a:pt x="2501" y="4778"/>
                  <a:pt x="3190" y="5689"/>
                </a:cubicBezTo>
                <a:cubicBezTo>
                  <a:pt x="1475" y="6711"/>
                  <a:pt x="0" y="8023"/>
                  <a:pt x="0" y="10417"/>
                </a:cubicBezTo>
                <a:cubicBezTo>
                  <a:pt x="0" y="12084"/>
                  <a:pt x="715" y="13516"/>
                  <a:pt x="2013" y="14399"/>
                </a:cubicBezTo>
                <a:lnTo>
                  <a:pt x="8591" y="14399"/>
                </a:lnTo>
                <a:cubicBezTo>
                  <a:pt x="8871" y="14214"/>
                  <a:pt x="9119" y="14019"/>
                  <a:pt x="9345" y="13828"/>
                </a:cubicBezTo>
                <a:lnTo>
                  <a:pt x="9796" y="14399"/>
                </a:lnTo>
                <a:lnTo>
                  <a:pt x="13260" y="14399"/>
                </a:lnTo>
                <a:lnTo>
                  <a:pt x="13260" y="13610"/>
                </a:lnTo>
                <a:close/>
              </a:path>
            </a:pathLst>
          </a:custGeom>
          <a:solidFill>
            <a:schemeClr val="bg1">
              <a:alpha val="20000"/>
            </a:schemeClr>
          </a:solidFill>
          <a:ln w="0">
            <a:noFill/>
            <a:prstDash val="solid"/>
            <a:round/>
            <a:headEnd/>
            <a:tailEnd/>
          </a:ln>
        </p:spPr>
        <p:txBody>
          <a:bodyPr vert="horz" wrap="square" lIns="60512" tIns="30256" rIns="60512" bIns="30256" numCol="1" anchor="t" anchorCtr="0" compatLnSpc="1">
            <a:prstTxWarp prst="textNoShape">
              <a:avLst/>
            </a:prstTxWarp>
          </a:bodyPr>
          <a:lstStyle/>
          <a:p>
            <a:endParaRPr lang="nl-NL" sz="643"/>
          </a:p>
        </p:txBody>
      </p:sp>
      <p:pic>
        <p:nvPicPr>
          <p:cNvPr id="37" name="Strategy&amp;">
            <a:extLst>
              <a:ext uri="{FF2B5EF4-FFF2-40B4-BE49-F238E27FC236}">
                <a16:creationId xmlns:a16="http://schemas.microsoft.com/office/drawing/2014/main" id="{CB5D5564-286E-4CC0-8D9D-7A9EA43488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2184" y="322325"/>
            <a:ext cx="1134792" cy="349758"/>
          </a:xfrm>
          <a:prstGeom prst="rect">
            <a:avLst/>
          </a:prstGeom>
        </p:spPr>
      </p:pic>
    </p:spTree>
    <p:extLst>
      <p:ext uri="{BB962C8B-B14F-4D97-AF65-F5344CB8AC3E}">
        <p14:creationId xmlns:p14="http://schemas.microsoft.com/office/powerpoint/2010/main" val="233474481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D446247C-03D5-2943-B3AC-FE98C9F6FCEC}"/>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hasCustomPrompt="1"/>
          </p:nvPr>
        </p:nvSpPr>
        <p:spPr>
          <a:xfrm>
            <a:off x="720002" y="576000"/>
            <a:ext cx="3096000" cy="864000"/>
          </a:xfrm>
        </p:spPr>
        <p:txBody>
          <a:bodyPr anchor="b" anchorCtr="0"/>
          <a:lstStyle/>
          <a:p>
            <a:r>
              <a:rPr lang="nl-NL"/>
              <a:t>Klik om stijl te bewerken</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hasCustomPrompt="1"/>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hasCustomPrompt="1"/>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08149282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 Low Line - White - Client">
    <p:spTree>
      <p:nvGrpSpPr>
        <p:cNvPr id="1" name=""/>
        <p:cNvGrpSpPr/>
        <p:nvPr/>
      </p:nvGrpSpPr>
      <p:grpSpPr>
        <a:xfrm>
          <a:off x="0" y="0"/>
          <a:ext cx="0" cy="0"/>
          <a:chOff x="0" y="0"/>
          <a:chExt cx="0" cy="0"/>
        </a:xfrm>
      </p:grpSpPr>
      <p:sp>
        <p:nvSpPr>
          <p:cNvPr id="21" name="Ampersand">
            <a:extLst>
              <a:ext uri="{FF2B5EF4-FFF2-40B4-BE49-F238E27FC236}">
                <a16:creationId xmlns:a16="http://schemas.microsoft.com/office/drawing/2014/main" id="{A7755944-FF50-4A7C-AD8B-35CA6B28C0D0}"/>
              </a:ext>
            </a:extLst>
          </p:cNvPr>
          <p:cNvSpPr>
            <a:spLocks noChangeAspect="1" noEditPoints="1"/>
          </p:cNvSpPr>
          <p:nvPr userDrawn="1"/>
        </p:nvSpPr>
        <p:spPr bwMode="hidden">
          <a:xfrm>
            <a:off x="290989" y="1044587"/>
            <a:ext cx="2029325" cy="2472196"/>
          </a:xfrm>
          <a:custGeom>
            <a:avLst/>
            <a:gdLst>
              <a:gd name="T0" fmla="*/ 3232 w 3930"/>
              <a:gd name="T1" fmla="*/ 3828 h 4799"/>
              <a:gd name="T2" fmla="*/ 3232 w 3930"/>
              <a:gd name="T3" fmla="*/ 3828 h 4799"/>
              <a:gd name="T4" fmla="*/ 3814 w 3930"/>
              <a:gd name="T5" fmla="*/ 3349 h 4799"/>
              <a:gd name="T6" fmla="*/ 3814 w 3930"/>
              <a:gd name="T7" fmla="*/ 2283 h 4799"/>
              <a:gd name="T8" fmla="*/ 2725 w 3930"/>
              <a:gd name="T9" fmla="*/ 3174 h 4799"/>
              <a:gd name="T10" fmla="*/ 2069 w 3930"/>
              <a:gd name="T11" fmla="*/ 2328 h 4799"/>
              <a:gd name="T12" fmla="*/ 2874 w 3930"/>
              <a:gd name="T13" fmla="*/ 1137 h 4799"/>
              <a:gd name="T14" fmla="*/ 1728 w 3930"/>
              <a:gd name="T15" fmla="*/ 0 h 4799"/>
              <a:gd name="T16" fmla="*/ 501 w 3930"/>
              <a:gd name="T17" fmla="*/ 1191 h 4799"/>
              <a:gd name="T18" fmla="*/ 871 w 3930"/>
              <a:gd name="T19" fmla="*/ 2165 h 4799"/>
              <a:gd name="T20" fmla="*/ 0 w 3930"/>
              <a:gd name="T21" fmla="*/ 3457 h 4799"/>
              <a:gd name="T22" fmla="*/ 1468 w 3930"/>
              <a:gd name="T23" fmla="*/ 4799 h 4799"/>
              <a:gd name="T24" fmla="*/ 2551 w 3930"/>
              <a:gd name="T25" fmla="*/ 4388 h 4799"/>
              <a:gd name="T26" fmla="*/ 2820 w 3930"/>
              <a:gd name="T27" fmla="*/ 4728 h 4799"/>
              <a:gd name="T28" fmla="*/ 3930 w 3930"/>
              <a:gd name="T29" fmla="*/ 4728 h 4799"/>
              <a:gd name="T30" fmla="*/ 3232 w 3930"/>
              <a:gd name="T31" fmla="*/ 3828 h 4799"/>
              <a:gd name="T32" fmla="*/ 1719 w 3930"/>
              <a:gd name="T33" fmla="*/ 814 h 4799"/>
              <a:gd name="T34" fmla="*/ 1719 w 3930"/>
              <a:gd name="T35" fmla="*/ 814 h 4799"/>
              <a:gd name="T36" fmla="*/ 2032 w 3930"/>
              <a:gd name="T37" fmla="*/ 1173 h 4799"/>
              <a:gd name="T38" fmla="*/ 1606 w 3930"/>
              <a:gd name="T39" fmla="*/ 1735 h 4799"/>
              <a:gd name="T40" fmla="*/ 1369 w 3930"/>
              <a:gd name="T41" fmla="*/ 1199 h 4799"/>
              <a:gd name="T42" fmla="*/ 1719 w 3930"/>
              <a:gd name="T43" fmla="*/ 814 h 4799"/>
              <a:gd name="T44" fmla="*/ 2055 w 3930"/>
              <a:gd name="T45" fmla="*/ 3721 h 4799"/>
              <a:gd name="T46" fmla="*/ 2055 w 3930"/>
              <a:gd name="T47" fmla="*/ 3721 h 4799"/>
              <a:gd name="T48" fmla="*/ 1477 w 3930"/>
              <a:gd name="T49" fmla="*/ 3957 h 4799"/>
              <a:gd name="T50" fmla="*/ 940 w 3930"/>
              <a:gd name="T51" fmla="*/ 3429 h 4799"/>
              <a:gd name="T52" fmla="*/ 1342 w 3930"/>
              <a:gd name="T53" fmla="*/ 2793 h 4799"/>
              <a:gd name="T54" fmla="*/ 2055 w 3930"/>
              <a:gd name="T55" fmla="*/ 3721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30" h="4799">
                <a:moveTo>
                  <a:pt x="3232" y="3828"/>
                </a:moveTo>
                <a:lnTo>
                  <a:pt x="3232" y="3828"/>
                </a:lnTo>
                <a:lnTo>
                  <a:pt x="3814" y="3349"/>
                </a:lnTo>
                <a:lnTo>
                  <a:pt x="3814" y="2283"/>
                </a:lnTo>
                <a:lnTo>
                  <a:pt x="2725" y="3174"/>
                </a:lnTo>
                <a:lnTo>
                  <a:pt x="2069" y="2328"/>
                </a:lnTo>
                <a:cubicBezTo>
                  <a:pt x="2489" y="2059"/>
                  <a:pt x="2874" y="1754"/>
                  <a:pt x="2874" y="1137"/>
                </a:cubicBezTo>
                <a:cubicBezTo>
                  <a:pt x="2874" y="492"/>
                  <a:pt x="2417" y="0"/>
                  <a:pt x="1728" y="0"/>
                </a:cubicBezTo>
                <a:cubicBezTo>
                  <a:pt x="1047" y="0"/>
                  <a:pt x="501" y="474"/>
                  <a:pt x="501" y="1191"/>
                </a:cubicBezTo>
                <a:cubicBezTo>
                  <a:pt x="501" y="1633"/>
                  <a:pt x="682" y="1916"/>
                  <a:pt x="871" y="2165"/>
                </a:cubicBezTo>
                <a:cubicBezTo>
                  <a:pt x="402" y="2444"/>
                  <a:pt x="0" y="2802"/>
                  <a:pt x="0" y="3457"/>
                </a:cubicBezTo>
                <a:cubicBezTo>
                  <a:pt x="0" y="4217"/>
                  <a:pt x="545" y="4799"/>
                  <a:pt x="1468" y="4799"/>
                </a:cubicBezTo>
                <a:cubicBezTo>
                  <a:pt x="1996" y="4799"/>
                  <a:pt x="2319" y="4585"/>
                  <a:pt x="2551" y="4388"/>
                </a:cubicBezTo>
                <a:lnTo>
                  <a:pt x="2820" y="4728"/>
                </a:lnTo>
                <a:lnTo>
                  <a:pt x="3930" y="4728"/>
                </a:lnTo>
                <a:lnTo>
                  <a:pt x="3232" y="3828"/>
                </a:lnTo>
                <a:close/>
                <a:moveTo>
                  <a:pt x="1719" y="814"/>
                </a:moveTo>
                <a:lnTo>
                  <a:pt x="1719" y="814"/>
                </a:lnTo>
                <a:cubicBezTo>
                  <a:pt x="1934" y="814"/>
                  <a:pt x="2032" y="985"/>
                  <a:pt x="2032" y="1173"/>
                </a:cubicBezTo>
                <a:cubicBezTo>
                  <a:pt x="2032" y="1440"/>
                  <a:pt x="1863" y="1584"/>
                  <a:pt x="1606" y="1735"/>
                </a:cubicBezTo>
                <a:cubicBezTo>
                  <a:pt x="1471" y="1566"/>
                  <a:pt x="1369" y="1419"/>
                  <a:pt x="1369" y="1199"/>
                </a:cubicBezTo>
                <a:cubicBezTo>
                  <a:pt x="1369" y="966"/>
                  <a:pt x="1513" y="814"/>
                  <a:pt x="1719" y="814"/>
                </a:cubicBezTo>
                <a:close/>
                <a:moveTo>
                  <a:pt x="2055" y="3721"/>
                </a:moveTo>
                <a:lnTo>
                  <a:pt x="2055" y="3721"/>
                </a:lnTo>
                <a:cubicBezTo>
                  <a:pt x="1915" y="3832"/>
                  <a:pt x="1719" y="3957"/>
                  <a:pt x="1477" y="3957"/>
                </a:cubicBezTo>
                <a:cubicBezTo>
                  <a:pt x="1190" y="3957"/>
                  <a:pt x="940" y="3761"/>
                  <a:pt x="940" y="3429"/>
                </a:cubicBezTo>
                <a:cubicBezTo>
                  <a:pt x="940" y="3116"/>
                  <a:pt x="1083" y="2964"/>
                  <a:pt x="1342" y="2793"/>
                </a:cubicBezTo>
                <a:lnTo>
                  <a:pt x="2055" y="3721"/>
                </a:lnTo>
                <a:close/>
              </a:path>
            </a:pathLst>
          </a:custGeom>
          <a:solidFill>
            <a:srgbClr val="00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nl-NL" sz="1013"/>
          </a:p>
        </p:txBody>
      </p:sp>
      <p:sp>
        <p:nvSpPr>
          <p:cNvPr id="25" name="Text Placeholder 1">
            <a:extLst>
              <a:ext uri="{FF2B5EF4-FFF2-40B4-BE49-F238E27FC236}">
                <a16:creationId xmlns:a16="http://schemas.microsoft.com/office/drawing/2014/main" id="{4764E5E5-7237-44D7-A96B-5A9F44912544}"/>
              </a:ext>
            </a:extLst>
          </p:cNvPr>
          <p:cNvSpPr>
            <a:spLocks noGrp="1"/>
          </p:cNvSpPr>
          <p:nvPr>
            <p:ph type="body" sz="quarter" idx="10" hasCustomPrompt="1"/>
          </p:nvPr>
        </p:nvSpPr>
        <p:spPr>
          <a:xfrm>
            <a:off x="2595331" y="1128713"/>
            <a:ext cx="4881420" cy="207168"/>
          </a:xfrm>
          <a:prstGeom prst="rect">
            <a:avLst/>
          </a:prstGeom>
        </p:spPr>
        <p:txBody>
          <a:bodyPr/>
          <a:lstStyle>
            <a:lvl1pPr marL="0" indent="0">
              <a:buNone/>
              <a:defRPr sz="900"/>
            </a:lvl1pPr>
            <a:lvl2pPr>
              <a:defRPr sz="662"/>
            </a:lvl2pPr>
            <a:lvl3pPr>
              <a:defRPr sz="662"/>
            </a:lvl3pPr>
            <a:lvl4pPr>
              <a:defRPr sz="662"/>
            </a:lvl4pPr>
            <a:lvl5pPr>
              <a:defRPr sz="662"/>
            </a:lvl5pPr>
          </a:lstStyle>
          <a:p>
            <a:pPr lvl="0"/>
            <a:r>
              <a:rPr lang="nl-NL"/>
              <a:t>OPTIONAL DOCUMENT TYPE</a:t>
            </a:r>
          </a:p>
        </p:txBody>
      </p:sp>
      <p:sp>
        <p:nvSpPr>
          <p:cNvPr id="29" name="Report Title">
            <a:extLst>
              <a:ext uri="{FF2B5EF4-FFF2-40B4-BE49-F238E27FC236}">
                <a16:creationId xmlns:a16="http://schemas.microsoft.com/office/drawing/2014/main" id="{DE41AF40-E520-43EC-B30B-664D4A2DECB9}"/>
              </a:ext>
            </a:extLst>
          </p:cNvPr>
          <p:cNvSpPr>
            <a:spLocks noGrp="1"/>
          </p:cNvSpPr>
          <p:nvPr>
            <p:ph type="ctrTitle" hasCustomPrompt="1"/>
            <p:custDataLst>
              <p:tags r:id="rId1"/>
            </p:custDataLst>
          </p:nvPr>
        </p:nvSpPr>
        <p:spPr bwMode="white">
          <a:xfrm>
            <a:off x="2595331" y="1387966"/>
            <a:ext cx="4881420" cy="1407320"/>
          </a:xfrm>
        </p:spPr>
        <p:txBody>
          <a:bodyPr vert="horz" wrap="square" lIns="0" tIns="0" rIns="0" bIns="64008" rtlCol="0" anchor="t" anchorCtr="0">
            <a:noAutofit/>
          </a:bodyPr>
          <a:lstStyle>
            <a:lvl1pPr algn="l" defTabSz="674258" rtl="0" eaLnBrk="1" latinLnBrk="0" hangingPunct="1">
              <a:lnSpc>
                <a:spcPct val="90000"/>
              </a:lnSpc>
              <a:spcBef>
                <a:spcPct val="0"/>
              </a:spcBef>
              <a:buNone/>
              <a:defRPr lang="en-GB" sz="2700" b="0" i="0" kern="1200" baseline="0" noProof="0">
                <a:solidFill>
                  <a:schemeClr val="tx1"/>
                </a:solidFill>
                <a:latin typeface="+mj-lt"/>
                <a:ea typeface="+mj-ea"/>
                <a:cs typeface="+mj-cs"/>
              </a:defRPr>
            </a:lvl1pPr>
          </a:lstStyle>
          <a:p>
            <a:r>
              <a:rPr lang="nl-NL" noProof="0" err="1"/>
              <a:t>Title</a:t>
            </a:r>
            <a:endParaRPr lang="nl-NL" noProof="0"/>
          </a:p>
        </p:txBody>
      </p:sp>
      <p:sp>
        <p:nvSpPr>
          <p:cNvPr id="32" name="Report Subtitle">
            <a:extLst>
              <a:ext uri="{FF2B5EF4-FFF2-40B4-BE49-F238E27FC236}">
                <a16:creationId xmlns:a16="http://schemas.microsoft.com/office/drawing/2014/main" id="{02C61A78-080A-4E49-8ED6-5CA8D75DD255}"/>
              </a:ext>
            </a:extLst>
          </p:cNvPr>
          <p:cNvSpPr>
            <a:spLocks noGrp="1"/>
          </p:cNvSpPr>
          <p:nvPr>
            <p:ph type="subTitle" idx="1" hasCustomPrompt="1"/>
            <p:custDataLst>
              <p:tags r:id="rId2"/>
            </p:custDataLst>
          </p:nvPr>
        </p:nvSpPr>
        <p:spPr bwMode="white">
          <a:xfrm>
            <a:off x="2595331" y="3171209"/>
            <a:ext cx="4107942" cy="144018"/>
          </a:xfrm>
          <a:prstGeom prst="rect">
            <a:avLst/>
          </a:prstGeom>
        </p:spPr>
        <p:txBody>
          <a:bodyPr wrap="square" tIns="0" bIns="0">
            <a:spAutoFit/>
          </a:bodyPr>
          <a:lstStyle>
            <a:lvl1pPr marL="0" indent="0" algn="l">
              <a:lnSpc>
                <a:spcPct val="90000"/>
              </a:lnSpc>
              <a:spcAft>
                <a:spcPts val="0"/>
              </a:spcAft>
              <a:buNone/>
              <a:defRPr sz="1050" baseline="0">
                <a:solidFill>
                  <a:schemeClr val="tx1"/>
                </a:solidFill>
                <a:latin typeface="+mn-lt"/>
              </a:defRPr>
            </a:lvl1pPr>
            <a:lvl2pPr marL="337129" indent="0" algn="ctr">
              <a:buNone/>
              <a:defRPr>
                <a:solidFill>
                  <a:schemeClr val="tx1">
                    <a:tint val="75000"/>
                  </a:schemeClr>
                </a:solidFill>
              </a:defRPr>
            </a:lvl2pPr>
            <a:lvl3pPr marL="674258" indent="0" algn="ctr">
              <a:buNone/>
              <a:defRPr>
                <a:solidFill>
                  <a:schemeClr val="tx1">
                    <a:tint val="75000"/>
                  </a:schemeClr>
                </a:solidFill>
              </a:defRPr>
            </a:lvl3pPr>
            <a:lvl4pPr marL="1011387" indent="0" algn="ctr">
              <a:buNone/>
              <a:defRPr>
                <a:solidFill>
                  <a:schemeClr val="tx1">
                    <a:tint val="75000"/>
                  </a:schemeClr>
                </a:solidFill>
              </a:defRPr>
            </a:lvl4pPr>
            <a:lvl5pPr marL="1348516" indent="0" algn="ctr">
              <a:buNone/>
              <a:defRPr>
                <a:solidFill>
                  <a:schemeClr val="tx1">
                    <a:tint val="75000"/>
                  </a:schemeClr>
                </a:solidFill>
              </a:defRPr>
            </a:lvl5pPr>
            <a:lvl6pPr marL="1685645" indent="0" algn="ctr">
              <a:buNone/>
              <a:defRPr>
                <a:solidFill>
                  <a:schemeClr val="tx1">
                    <a:tint val="75000"/>
                  </a:schemeClr>
                </a:solidFill>
              </a:defRPr>
            </a:lvl6pPr>
            <a:lvl7pPr marL="2022774" indent="0" algn="ctr">
              <a:buNone/>
              <a:defRPr>
                <a:solidFill>
                  <a:schemeClr val="tx1">
                    <a:tint val="75000"/>
                  </a:schemeClr>
                </a:solidFill>
              </a:defRPr>
            </a:lvl7pPr>
            <a:lvl8pPr marL="2359904" indent="0" algn="ctr">
              <a:buNone/>
              <a:defRPr>
                <a:solidFill>
                  <a:schemeClr val="tx1">
                    <a:tint val="75000"/>
                  </a:schemeClr>
                </a:solidFill>
              </a:defRPr>
            </a:lvl8pPr>
            <a:lvl9pPr marL="2697032" indent="0" algn="ctr">
              <a:buNone/>
              <a:defRPr>
                <a:solidFill>
                  <a:schemeClr val="tx1">
                    <a:tint val="75000"/>
                  </a:schemeClr>
                </a:solidFill>
              </a:defRPr>
            </a:lvl9pPr>
          </a:lstStyle>
          <a:p>
            <a:r>
              <a:rPr lang="nl-NL" noProof="0" err="1"/>
              <a:t>Prepared</a:t>
            </a:r>
            <a:r>
              <a:rPr lang="nl-NL" noProof="0"/>
              <a:t> by </a:t>
            </a:r>
            <a:r>
              <a:rPr lang="nl-NL" noProof="0" err="1"/>
              <a:t>Firstname</a:t>
            </a:r>
            <a:r>
              <a:rPr lang="nl-NL" noProof="0"/>
              <a:t> </a:t>
            </a:r>
            <a:r>
              <a:rPr lang="nl-NL" noProof="0" err="1"/>
              <a:t>Lastname</a:t>
            </a:r>
            <a:r>
              <a:rPr lang="nl-NL" noProof="0"/>
              <a:t> </a:t>
            </a:r>
          </a:p>
        </p:txBody>
      </p:sp>
      <p:sp>
        <p:nvSpPr>
          <p:cNvPr id="31" name="Report Date">
            <a:extLst>
              <a:ext uri="{FF2B5EF4-FFF2-40B4-BE49-F238E27FC236}">
                <a16:creationId xmlns:a16="http://schemas.microsoft.com/office/drawing/2014/main" id="{678D072E-D1C9-4C6E-ABD1-D4FB12594313}"/>
              </a:ext>
            </a:extLst>
          </p:cNvPr>
          <p:cNvSpPr txBox="1"/>
          <p:nvPr userDrawn="1">
            <p:custDataLst>
              <p:tags r:id="rId3"/>
            </p:custDataLst>
          </p:nvPr>
        </p:nvSpPr>
        <p:spPr bwMode="black">
          <a:xfrm>
            <a:off x="2595331" y="3346143"/>
            <a:ext cx="4107942" cy="161583"/>
          </a:xfrm>
          <a:prstGeom prst="rect">
            <a:avLst/>
          </a:prstGeom>
          <a:noFill/>
          <a:ln>
            <a:noFill/>
          </a:ln>
        </p:spPr>
        <p:txBody>
          <a:bodyPr wrap="square" lIns="0" tIns="0" rIns="0" bIns="0" rtlCol="0" anchor="t">
            <a:spAutoFit/>
          </a:bodyPr>
          <a:lstStyle/>
          <a:p>
            <a:pPr algn="l"/>
            <a:endParaRPr lang="nl-NL" sz="1050" i="0">
              <a:solidFill>
                <a:schemeClr val="tx1"/>
              </a:solidFill>
              <a:latin typeface="+mn-lt"/>
            </a:endParaRPr>
          </a:p>
        </p:txBody>
      </p:sp>
      <p:sp>
        <p:nvSpPr>
          <p:cNvPr id="22" name="Bar">
            <a:extLst>
              <a:ext uri="{FF2B5EF4-FFF2-40B4-BE49-F238E27FC236}">
                <a16:creationId xmlns:a16="http://schemas.microsoft.com/office/drawing/2014/main" id="{DC0C2310-EA30-4D3C-8DB8-56E4CF35F761}"/>
              </a:ext>
            </a:extLst>
          </p:cNvPr>
          <p:cNvSpPr/>
          <p:nvPr userDrawn="1"/>
        </p:nvSpPr>
        <p:spPr bwMode="hidden">
          <a:xfrm>
            <a:off x="332184" y="3840480"/>
            <a:ext cx="8479632" cy="68580"/>
          </a:xfrm>
          <a:prstGeom prst="rect">
            <a:avLst/>
          </a:prstGeom>
          <a:solidFill>
            <a:srgbClr val="A3202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pic>
        <p:nvPicPr>
          <p:cNvPr id="9" name="Strategy&amp;">
            <a:extLst>
              <a:ext uri="{FF2B5EF4-FFF2-40B4-BE49-F238E27FC236}">
                <a16:creationId xmlns:a16="http://schemas.microsoft.com/office/drawing/2014/main" id="{3D11BB1A-1ACE-44F8-801A-E3507BAEF60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2184" y="322325"/>
            <a:ext cx="1134792" cy="349758"/>
          </a:xfrm>
          <a:prstGeom prst="rect">
            <a:avLst/>
          </a:prstGeom>
        </p:spPr>
      </p:pic>
    </p:spTree>
    <p:extLst>
      <p:ext uri="{BB962C8B-B14F-4D97-AF65-F5344CB8AC3E}">
        <p14:creationId xmlns:p14="http://schemas.microsoft.com/office/powerpoint/2010/main" val="237168224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 Low Line - Black - Client">
    <p:bg>
      <p:bgPr>
        <a:solidFill>
          <a:schemeClr val="tx1"/>
        </a:solidFill>
        <a:effectLst/>
      </p:bgPr>
    </p:bg>
    <p:spTree>
      <p:nvGrpSpPr>
        <p:cNvPr id="1" name=""/>
        <p:cNvGrpSpPr/>
        <p:nvPr/>
      </p:nvGrpSpPr>
      <p:grpSpPr>
        <a:xfrm>
          <a:off x="0" y="0"/>
          <a:ext cx="0" cy="0"/>
          <a:chOff x="0" y="0"/>
          <a:chExt cx="0" cy="0"/>
        </a:xfrm>
      </p:grpSpPr>
      <p:sp>
        <p:nvSpPr>
          <p:cNvPr id="9" name="Ampersand">
            <a:extLst>
              <a:ext uri="{FF2B5EF4-FFF2-40B4-BE49-F238E27FC236}">
                <a16:creationId xmlns:a16="http://schemas.microsoft.com/office/drawing/2014/main" id="{7F25A45A-E003-43D7-ABDB-F7DEEDF98E85}"/>
              </a:ext>
            </a:extLst>
          </p:cNvPr>
          <p:cNvSpPr>
            <a:spLocks noChangeAspect="1" noEditPoints="1"/>
          </p:cNvSpPr>
          <p:nvPr userDrawn="1"/>
        </p:nvSpPr>
        <p:spPr bwMode="hidden">
          <a:xfrm>
            <a:off x="290989" y="1044587"/>
            <a:ext cx="2029325" cy="2472196"/>
          </a:xfrm>
          <a:custGeom>
            <a:avLst/>
            <a:gdLst>
              <a:gd name="T0" fmla="*/ 3232 w 3930"/>
              <a:gd name="T1" fmla="*/ 3828 h 4799"/>
              <a:gd name="T2" fmla="*/ 3232 w 3930"/>
              <a:gd name="T3" fmla="*/ 3828 h 4799"/>
              <a:gd name="T4" fmla="*/ 3814 w 3930"/>
              <a:gd name="T5" fmla="*/ 3349 h 4799"/>
              <a:gd name="T6" fmla="*/ 3814 w 3930"/>
              <a:gd name="T7" fmla="*/ 2283 h 4799"/>
              <a:gd name="T8" fmla="*/ 2725 w 3930"/>
              <a:gd name="T9" fmla="*/ 3174 h 4799"/>
              <a:gd name="T10" fmla="*/ 2069 w 3930"/>
              <a:gd name="T11" fmla="*/ 2328 h 4799"/>
              <a:gd name="T12" fmla="*/ 2874 w 3930"/>
              <a:gd name="T13" fmla="*/ 1137 h 4799"/>
              <a:gd name="T14" fmla="*/ 1728 w 3930"/>
              <a:gd name="T15" fmla="*/ 0 h 4799"/>
              <a:gd name="T16" fmla="*/ 501 w 3930"/>
              <a:gd name="T17" fmla="*/ 1191 h 4799"/>
              <a:gd name="T18" fmla="*/ 871 w 3930"/>
              <a:gd name="T19" fmla="*/ 2165 h 4799"/>
              <a:gd name="T20" fmla="*/ 0 w 3930"/>
              <a:gd name="T21" fmla="*/ 3457 h 4799"/>
              <a:gd name="T22" fmla="*/ 1468 w 3930"/>
              <a:gd name="T23" fmla="*/ 4799 h 4799"/>
              <a:gd name="T24" fmla="*/ 2551 w 3930"/>
              <a:gd name="T25" fmla="*/ 4388 h 4799"/>
              <a:gd name="T26" fmla="*/ 2820 w 3930"/>
              <a:gd name="T27" fmla="*/ 4728 h 4799"/>
              <a:gd name="T28" fmla="*/ 3930 w 3930"/>
              <a:gd name="T29" fmla="*/ 4728 h 4799"/>
              <a:gd name="T30" fmla="*/ 3232 w 3930"/>
              <a:gd name="T31" fmla="*/ 3828 h 4799"/>
              <a:gd name="T32" fmla="*/ 1719 w 3930"/>
              <a:gd name="T33" fmla="*/ 814 h 4799"/>
              <a:gd name="T34" fmla="*/ 1719 w 3930"/>
              <a:gd name="T35" fmla="*/ 814 h 4799"/>
              <a:gd name="T36" fmla="*/ 2032 w 3930"/>
              <a:gd name="T37" fmla="*/ 1173 h 4799"/>
              <a:gd name="T38" fmla="*/ 1606 w 3930"/>
              <a:gd name="T39" fmla="*/ 1735 h 4799"/>
              <a:gd name="T40" fmla="*/ 1369 w 3930"/>
              <a:gd name="T41" fmla="*/ 1199 h 4799"/>
              <a:gd name="T42" fmla="*/ 1719 w 3930"/>
              <a:gd name="T43" fmla="*/ 814 h 4799"/>
              <a:gd name="T44" fmla="*/ 2055 w 3930"/>
              <a:gd name="T45" fmla="*/ 3721 h 4799"/>
              <a:gd name="T46" fmla="*/ 2055 w 3930"/>
              <a:gd name="T47" fmla="*/ 3721 h 4799"/>
              <a:gd name="T48" fmla="*/ 1477 w 3930"/>
              <a:gd name="T49" fmla="*/ 3957 h 4799"/>
              <a:gd name="T50" fmla="*/ 940 w 3930"/>
              <a:gd name="T51" fmla="*/ 3429 h 4799"/>
              <a:gd name="T52" fmla="*/ 1342 w 3930"/>
              <a:gd name="T53" fmla="*/ 2793 h 4799"/>
              <a:gd name="T54" fmla="*/ 2055 w 3930"/>
              <a:gd name="T55" fmla="*/ 3721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30" h="4799">
                <a:moveTo>
                  <a:pt x="3232" y="3828"/>
                </a:moveTo>
                <a:lnTo>
                  <a:pt x="3232" y="3828"/>
                </a:lnTo>
                <a:lnTo>
                  <a:pt x="3814" y="3349"/>
                </a:lnTo>
                <a:lnTo>
                  <a:pt x="3814" y="2283"/>
                </a:lnTo>
                <a:lnTo>
                  <a:pt x="2725" y="3174"/>
                </a:lnTo>
                <a:lnTo>
                  <a:pt x="2069" y="2328"/>
                </a:lnTo>
                <a:cubicBezTo>
                  <a:pt x="2489" y="2059"/>
                  <a:pt x="2874" y="1754"/>
                  <a:pt x="2874" y="1137"/>
                </a:cubicBezTo>
                <a:cubicBezTo>
                  <a:pt x="2874" y="492"/>
                  <a:pt x="2417" y="0"/>
                  <a:pt x="1728" y="0"/>
                </a:cubicBezTo>
                <a:cubicBezTo>
                  <a:pt x="1047" y="0"/>
                  <a:pt x="501" y="474"/>
                  <a:pt x="501" y="1191"/>
                </a:cubicBezTo>
                <a:cubicBezTo>
                  <a:pt x="501" y="1633"/>
                  <a:pt x="682" y="1916"/>
                  <a:pt x="871" y="2165"/>
                </a:cubicBezTo>
                <a:cubicBezTo>
                  <a:pt x="402" y="2444"/>
                  <a:pt x="0" y="2802"/>
                  <a:pt x="0" y="3457"/>
                </a:cubicBezTo>
                <a:cubicBezTo>
                  <a:pt x="0" y="4217"/>
                  <a:pt x="545" y="4799"/>
                  <a:pt x="1468" y="4799"/>
                </a:cubicBezTo>
                <a:cubicBezTo>
                  <a:pt x="1996" y="4799"/>
                  <a:pt x="2319" y="4585"/>
                  <a:pt x="2551" y="4388"/>
                </a:cubicBezTo>
                <a:lnTo>
                  <a:pt x="2820" y="4728"/>
                </a:lnTo>
                <a:lnTo>
                  <a:pt x="3930" y="4728"/>
                </a:lnTo>
                <a:lnTo>
                  <a:pt x="3232" y="3828"/>
                </a:lnTo>
                <a:close/>
                <a:moveTo>
                  <a:pt x="1719" y="814"/>
                </a:moveTo>
                <a:lnTo>
                  <a:pt x="1719" y="814"/>
                </a:lnTo>
                <a:cubicBezTo>
                  <a:pt x="1934" y="814"/>
                  <a:pt x="2032" y="985"/>
                  <a:pt x="2032" y="1173"/>
                </a:cubicBezTo>
                <a:cubicBezTo>
                  <a:pt x="2032" y="1440"/>
                  <a:pt x="1863" y="1584"/>
                  <a:pt x="1606" y="1735"/>
                </a:cubicBezTo>
                <a:cubicBezTo>
                  <a:pt x="1471" y="1566"/>
                  <a:pt x="1369" y="1419"/>
                  <a:pt x="1369" y="1199"/>
                </a:cubicBezTo>
                <a:cubicBezTo>
                  <a:pt x="1369" y="966"/>
                  <a:pt x="1513" y="814"/>
                  <a:pt x="1719" y="814"/>
                </a:cubicBezTo>
                <a:close/>
                <a:moveTo>
                  <a:pt x="2055" y="3721"/>
                </a:moveTo>
                <a:lnTo>
                  <a:pt x="2055" y="3721"/>
                </a:lnTo>
                <a:cubicBezTo>
                  <a:pt x="1915" y="3832"/>
                  <a:pt x="1719" y="3957"/>
                  <a:pt x="1477" y="3957"/>
                </a:cubicBezTo>
                <a:cubicBezTo>
                  <a:pt x="1190" y="3957"/>
                  <a:pt x="940" y="3761"/>
                  <a:pt x="940" y="3429"/>
                </a:cubicBezTo>
                <a:cubicBezTo>
                  <a:pt x="940" y="3116"/>
                  <a:pt x="1083" y="2964"/>
                  <a:pt x="1342" y="2793"/>
                </a:cubicBezTo>
                <a:lnTo>
                  <a:pt x="2055" y="3721"/>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nl-NL" sz="1013">
              <a:solidFill>
                <a:schemeClr val="bg1"/>
              </a:solidFill>
            </a:endParaRPr>
          </a:p>
        </p:txBody>
      </p:sp>
      <p:sp>
        <p:nvSpPr>
          <p:cNvPr id="25" name="Text Placeholder 1">
            <a:extLst>
              <a:ext uri="{FF2B5EF4-FFF2-40B4-BE49-F238E27FC236}">
                <a16:creationId xmlns:a16="http://schemas.microsoft.com/office/drawing/2014/main" id="{4764E5E5-7237-44D7-A96B-5A9F44912544}"/>
              </a:ext>
            </a:extLst>
          </p:cNvPr>
          <p:cNvSpPr>
            <a:spLocks noGrp="1"/>
          </p:cNvSpPr>
          <p:nvPr>
            <p:ph type="body" sz="quarter" idx="10" hasCustomPrompt="1"/>
          </p:nvPr>
        </p:nvSpPr>
        <p:spPr>
          <a:xfrm>
            <a:off x="2595331" y="1128713"/>
            <a:ext cx="4881420" cy="207168"/>
          </a:xfrm>
          <a:prstGeom prst="rect">
            <a:avLst/>
          </a:prstGeom>
        </p:spPr>
        <p:txBody>
          <a:bodyPr/>
          <a:lstStyle>
            <a:lvl1pPr marL="0" indent="0">
              <a:buNone/>
              <a:defRPr sz="900">
                <a:solidFill>
                  <a:schemeClr val="bg1"/>
                </a:solidFill>
              </a:defRPr>
            </a:lvl1pPr>
            <a:lvl2pPr>
              <a:defRPr sz="662"/>
            </a:lvl2pPr>
            <a:lvl3pPr>
              <a:defRPr sz="662"/>
            </a:lvl3pPr>
            <a:lvl4pPr>
              <a:defRPr sz="662"/>
            </a:lvl4pPr>
            <a:lvl5pPr>
              <a:defRPr sz="662"/>
            </a:lvl5pPr>
          </a:lstStyle>
          <a:p>
            <a:pPr lvl="0"/>
            <a:r>
              <a:rPr lang="nl-NL"/>
              <a:t>OPTIONAL DOCUMENT TYPE</a:t>
            </a:r>
          </a:p>
        </p:txBody>
      </p:sp>
      <p:sp>
        <p:nvSpPr>
          <p:cNvPr id="29" name="Report Title">
            <a:extLst>
              <a:ext uri="{FF2B5EF4-FFF2-40B4-BE49-F238E27FC236}">
                <a16:creationId xmlns:a16="http://schemas.microsoft.com/office/drawing/2014/main" id="{DE41AF40-E520-43EC-B30B-664D4A2DECB9}"/>
              </a:ext>
            </a:extLst>
          </p:cNvPr>
          <p:cNvSpPr>
            <a:spLocks noGrp="1"/>
          </p:cNvSpPr>
          <p:nvPr>
            <p:ph type="ctrTitle" hasCustomPrompt="1"/>
            <p:custDataLst>
              <p:tags r:id="rId1"/>
            </p:custDataLst>
          </p:nvPr>
        </p:nvSpPr>
        <p:spPr bwMode="white">
          <a:xfrm>
            <a:off x="2595331" y="1387966"/>
            <a:ext cx="4881420" cy="1407320"/>
          </a:xfrm>
        </p:spPr>
        <p:txBody>
          <a:bodyPr vert="horz" wrap="square" lIns="0" tIns="0" rIns="0" bIns="64008" rtlCol="0" anchor="t" anchorCtr="0">
            <a:noAutofit/>
          </a:bodyPr>
          <a:lstStyle>
            <a:lvl1pPr algn="l" defTabSz="674258" rtl="0" eaLnBrk="1" latinLnBrk="0" hangingPunct="1">
              <a:lnSpc>
                <a:spcPct val="90000"/>
              </a:lnSpc>
              <a:spcBef>
                <a:spcPct val="0"/>
              </a:spcBef>
              <a:buNone/>
              <a:defRPr lang="en-GB" sz="2700" b="0" i="0" kern="1200" baseline="0" noProof="0">
                <a:solidFill>
                  <a:schemeClr val="bg1"/>
                </a:solidFill>
                <a:latin typeface="+mj-lt"/>
                <a:ea typeface="+mj-ea"/>
                <a:cs typeface="+mj-cs"/>
              </a:defRPr>
            </a:lvl1pPr>
          </a:lstStyle>
          <a:p>
            <a:r>
              <a:rPr lang="nl-NL" noProof="0" err="1"/>
              <a:t>Title</a:t>
            </a:r>
            <a:endParaRPr lang="nl-NL" noProof="0"/>
          </a:p>
        </p:txBody>
      </p:sp>
      <p:sp>
        <p:nvSpPr>
          <p:cNvPr id="32" name="Report Subtitle">
            <a:extLst>
              <a:ext uri="{FF2B5EF4-FFF2-40B4-BE49-F238E27FC236}">
                <a16:creationId xmlns:a16="http://schemas.microsoft.com/office/drawing/2014/main" id="{02C61A78-080A-4E49-8ED6-5CA8D75DD255}"/>
              </a:ext>
            </a:extLst>
          </p:cNvPr>
          <p:cNvSpPr>
            <a:spLocks noGrp="1"/>
          </p:cNvSpPr>
          <p:nvPr>
            <p:ph type="subTitle" idx="1" hasCustomPrompt="1"/>
            <p:custDataLst>
              <p:tags r:id="rId2"/>
            </p:custDataLst>
          </p:nvPr>
        </p:nvSpPr>
        <p:spPr bwMode="white">
          <a:xfrm>
            <a:off x="2595331" y="3171209"/>
            <a:ext cx="4107942" cy="144018"/>
          </a:xfrm>
          <a:prstGeom prst="rect">
            <a:avLst/>
          </a:prstGeom>
        </p:spPr>
        <p:txBody>
          <a:bodyPr wrap="square" tIns="0" bIns="0">
            <a:spAutoFit/>
          </a:bodyPr>
          <a:lstStyle>
            <a:lvl1pPr marL="0" indent="0" algn="l">
              <a:lnSpc>
                <a:spcPct val="90000"/>
              </a:lnSpc>
              <a:spcAft>
                <a:spcPts val="0"/>
              </a:spcAft>
              <a:buNone/>
              <a:defRPr sz="1050" baseline="0">
                <a:solidFill>
                  <a:schemeClr val="bg1"/>
                </a:solidFill>
                <a:latin typeface="+mn-lt"/>
              </a:defRPr>
            </a:lvl1pPr>
            <a:lvl2pPr marL="337129" indent="0" algn="ctr">
              <a:buNone/>
              <a:defRPr>
                <a:solidFill>
                  <a:schemeClr val="tx1">
                    <a:tint val="75000"/>
                  </a:schemeClr>
                </a:solidFill>
              </a:defRPr>
            </a:lvl2pPr>
            <a:lvl3pPr marL="674258" indent="0" algn="ctr">
              <a:buNone/>
              <a:defRPr>
                <a:solidFill>
                  <a:schemeClr val="tx1">
                    <a:tint val="75000"/>
                  </a:schemeClr>
                </a:solidFill>
              </a:defRPr>
            </a:lvl3pPr>
            <a:lvl4pPr marL="1011387" indent="0" algn="ctr">
              <a:buNone/>
              <a:defRPr>
                <a:solidFill>
                  <a:schemeClr val="tx1">
                    <a:tint val="75000"/>
                  </a:schemeClr>
                </a:solidFill>
              </a:defRPr>
            </a:lvl4pPr>
            <a:lvl5pPr marL="1348516" indent="0" algn="ctr">
              <a:buNone/>
              <a:defRPr>
                <a:solidFill>
                  <a:schemeClr val="tx1">
                    <a:tint val="75000"/>
                  </a:schemeClr>
                </a:solidFill>
              </a:defRPr>
            </a:lvl5pPr>
            <a:lvl6pPr marL="1685645" indent="0" algn="ctr">
              <a:buNone/>
              <a:defRPr>
                <a:solidFill>
                  <a:schemeClr val="tx1">
                    <a:tint val="75000"/>
                  </a:schemeClr>
                </a:solidFill>
              </a:defRPr>
            </a:lvl6pPr>
            <a:lvl7pPr marL="2022774" indent="0" algn="ctr">
              <a:buNone/>
              <a:defRPr>
                <a:solidFill>
                  <a:schemeClr val="tx1">
                    <a:tint val="75000"/>
                  </a:schemeClr>
                </a:solidFill>
              </a:defRPr>
            </a:lvl7pPr>
            <a:lvl8pPr marL="2359904" indent="0" algn="ctr">
              <a:buNone/>
              <a:defRPr>
                <a:solidFill>
                  <a:schemeClr val="tx1">
                    <a:tint val="75000"/>
                  </a:schemeClr>
                </a:solidFill>
              </a:defRPr>
            </a:lvl8pPr>
            <a:lvl9pPr marL="2697032" indent="0" algn="ctr">
              <a:buNone/>
              <a:defRPr>
                <a:solidFill>
                  <a:schemeClr val="tx1">
                    <a:tint val="75000"/>
                  </a:schemeClr>
                </a:solidFill>
              </a:defRPr>
            </a:lvl9pPr>
          </a:lstStyle>
          <a:p>
            <a:r>
              <a:rPr lang="nl-NL" noProof="0" err="1"/>
              <a:t>Prepared</a:t>
            </a:r>
            <a:r>
              <a:rPr lang="nl-NL" noProof="0"/>
              <a:t> by </a:t>
            </a:r>
            <a:r>
              <a:rPr lang="nl-NL" noProof="0" err="1"/>
              <a:t>Firstname</a:t>
            </a:r>
            <a:r>
              <a:rPr lang="nl-NL" noProof="0"/>
              <a:t> </a:t>
            </a:r>
            <a:r>
              <a:rPr lang="nl-NL" noProof="0" err="1"/>
              <a:t>Lastname</a:t>
            </a:r>
            <a:r>
              <a:rPr lang="nl-NL" noProof="0"/>
              <a:t> </a:t>
            </a:r>
          </a:p>
        </p:txBody>
      </p:sp>
      <p:sp>
        <p:nvSpPr>
          <p:cNvPr id="31" name="Report Date">
            <a:extLst>
              <a:ext uri="{FF2B5EF4-FFF2-40B4-BE49-F238E27FC236}">
                <a16:creationId xmlns:a16="http://schemas.microsoft.com/office/drawing/2014/main" id="{678D072E-D1C9-4C6E-ABD1-D4FB12594313}"/>
              </a:ext>
            </a:extLst>
          </p:cNvPr>
          <p:cNvSpPr txBox="1"/>
          <p:nvPr userDrawn="1">
            <p:custDataLst>
              <p:tags r:id="rId3"/>
            </p:custDataLst>
          </p:nvPr>
        </p:nvSpPr>
        <p:spPr bwMode="black">
          <a:xfrm>
            <a:off x="2595331" y="3346143"/>
            <a:ext cx="4107942" cy="161583"/>
          </a:xfrm>
          <a:prstGeom prst="rect">
            <a:avLst/>
          </a:prstGeom>
          <a:noFill/>
          <a:ln>
            <a:noFill/>
          </a:ln>
        </p:spPr>
        <p:txBody>
          <a:bodyPr wrap="square" lIns="0" tIns="0" rIns="0" bIns="0" rtlCol="0" anchor="t">
            <a:spAutoFit/>
          </a:bodyPr>
          <a:lstStyle/>
          <a:p>
            <a:pPr algn="l"/>
            <a:endParaRPr lang="nl-NL" sz="1050" i="0">
              <a:solidFill>
                <a:schemeClr val="bg1"/>
              </a:solidFill>
              <a:latin typeface="+mn-lt"/>
            </a:endParaRPr>
          </a:p>
        </p:txBody>
      </p:sp>
      <p:sp>
        <p:nvSpPr>
          <p:cNvPr id="10" name="Bar">
            <a:extLst>
              <a:ext uri="{FF2B5EF4-FFF2-40B4-BE49-F238E27FC236}">
                <a16:creationId xmlns:a16="http://schemas.microsoft.com/office/drawing/2014/main" id="{80D95065-A36D-453D-BA79-C52D286A2A27}"/>
              </a:ext>
            </a:extLst>
          </p:cNvPr>
          <p:cNvSpPr/>
          <p:nvPr userDrawn="1"/>
        </p:nvSpPr>
        <p:spPr bwMode="hidden">
          <a:xfrm>
            <a:off x="332184" y="3840480"/>
            <a:ext cx="8479632" cy="6858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solidFill>
                <a:schemeClr val="bg1"/>
              </a:solidFill>
            </a:endParaRPr>
          </a:p>
        </p:txBody>
      </p:sp>
      <p:pic>
        <p:nvPicPr>
          <p:cNvPr id="39" name="Strategy&amp;">
            <a:extLst>
              <a:ext uri="{FF2B5EF4-FFF2-40B4-BE49-F238E27FC236}">
                <a16:creationId xmlns:a16="http://schemas.microsoft.com/office/drawing/2014/main" id="{03401AF8-9B4F-496E-82ED-938BF48114F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2184" y="322325"/>
            <a:ext cx="1134792" cy="349758"/>
          </a:xfrm>
          <a:prstGeom prst="rect">
            <a:avLst/>
          </a:prstGeom>
        </p:spPr>
      </p:pic>
    </p:spTree>
    <p:extLst>
      <p:ext uri="{BB962C8B-B14F-4D97-AF65-F5344CB8AC3E}">
        <p14:creationId xmlns:p14="http://schemas.microsoft.com/office/powerpoint/2010/main" val="268533376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1"/>
        </a:solidFill>
        <a:effectLst/>
      </p:bgPr>
    </p:bg>
    <p:spTree>
      <p:nvGrpSpPr>
        <p:cNvPr id="1" name=""/>
        <p:cNvGrpSpPr/>
        <p:nvPr/>
      </p:nvGrpSpPr>
      <p:grpSpPr>
        <a:xfrm>
          <a:off x="0" y="0"/>
          <a:ext cx="0" cy="0"/>
          <a:chOff x="0" y="0"/>
          <a:chExt cx="0" cy="0"/>
        </a:xfrm>
      </p:grpSpPr>
      <p:sp>
        <p:nvSpPr>
          <p:cNvPr id="26" name="Slide Tags" hidden="1">
            <a:extLst>
              <a:ext uri="{FF2B5EF4-FFF2-40B4-BE49-F238E27FC236}">
                <a16:creationId xmlns:a16="http://schemas.microsoft.com/office/drawing/2014/main" id="{EAF79377-4795-45E8-9AEC-F79762784D08}"/>
              </a:ext>
            </a:extLst>
          </p:cNvPr>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solidFill>
                  <a:schemeClr val="bg1"/>
                </a:solidFill>
              </a:rPr>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36" name="Picture Placeholder 6">
            <a:extLst>
              <a:ext uri="{FF2B5EF4-FFF2-40B4-BE49-F238E27FC236}">
                <a16:creationId xmlns:a16="http://schemas.microsoft.com/office/drawing/2014/main" id="{A234DF2B-A880-41F5-A16D-3B265170468F}"/>
              </a:ext>
            </a:extLst>
          </p:cNvPr>
          <p:cNvSpPr>
            <a:spLocks noGrp="1"/>
          </p:cNvSpPr>
          <p:nvPr>
            <p:ph type="pic" sz="quarter" idx="10" hasCustomPrompt="1"/>
            <p:custDataLst>
              <p:tags r:id="rId3"/>
            </p:custDataLst>
          </p:nvPr>
        </p:nvSpPr>
        <p:spPr>
          <a:xfrm>
            <a:off x="0" y="0"/>
            <a:ext cx="9144000" cy="5143500"/>
          </a:xfrm>
          <a:prstGeom prst="rect">
            <a:avLst/>
          </a:prstGeom>
          <a:solidFill>
            <a:srgbClr val="7D7D7D"/>
          </a:solidFill>
        </p:spPr>
        <p:txBody>
          <a:bodyPr anchor="ctr"/>
          <a:lstStyle>
            <a:lvl1pPr marL="0" indent="0" algn="ctr">
              <a:buNone/>
              <a:defRPr sz="530">
                <a:solidFill>
                  <a:schemeClr val="accent6"/>
                </a:solidFill>
              </a:defRPr>
            </a:lvl1pPr>
          </a:lstStyle>
          <a:p>
            <a:r>
              <a:rPr lang="nl-NL"/>
              <a:t>Click </a:t>
            </a:r>
            <a:r>
              <a:rPr lang="nl-NL" err="1"/>
              <a:t>to</a:t>
            </a:r>
            <a:r>
              <a:rPr lang="nl-NL"/>
              <a:t> </a:t>
            </a:r>
            <a:r>
              <a:rPr lang="nl-NL" err="1"/>
              <a:t>add</a:t>
            </a:r>
            <a:r>
              <a:rPr lang="nl-NL"/>
              <a:t> picture</a:t>
            </a:r>
          </a:p>
        </p:txBody>
      </p:sp>
      <p:sp>
        <p:nvSpPr>
          <p:cNvPr id="38" name="Picture Filter">
            <a:extLst>
              <a:ext uri="{FF2B5EF4-FFF2-40B4-BE49-F238E27FC236}">
                <a16:creationId xmlns:a16="http://schemas.microsoft.com/office/drawing/2014/main" id="{6426EF53-D822-4B35-9D60-47C0192E3D2C}"/>
              </a:ext>
            </a:extLst>
          </p:cNvPr>
          <p:cNvSpPr>
            <a:spLocks noGrp="1"/>
          </p:cNvSpPr>
          <p:nvPr>
            <p:ph type="body" sz="quarter" idx="27" hasCustomPrompt="1"/>
          </p:nvPr>
        </p:nvSpPr>
        <p:spPr>
          <a:xfrm>
            <a:off x="0" y="0"/>
            <a:ext cx="9144000" cy="5143500"/>
          </a:xfrm>
          <a:prstGeom prst="rect">
            <a:avLst/>
          </a:prstGeom>
          <a:solidFill>
            <a:srgbClr val="000000">
              <a:alpha val="40000"/>
            </a:srgbClr>
          </a:solidFill>
          <a:ln>
            <a:noFill/>
          </a:ln>
        </p:spPr>
        <p:style>
          <a:lnRef idx="0">
            <a:schemeClr val="accent1"/>
          </a:lnRef>
          <a:fillRef idx="1">
            <a:schemeClr val="accent1"/>
          </a:fillRef>
          <a:effectRef idx="0">
            <a:schemeClr val="dk1"/>
          </a:effectRef>
          <a:fontRef idx="minor">
            <a:schemeClr val="lt1"/>
          </a:fontRef>
        </p:style>
        <p:txBody>
          <a:bodyPr vert="horz" lIns="0" tIns="0" rIns="0" bIns="0" numCol="1" rtlCol="0" anchor="ctr">
            <a:noAutofit/>
          </a:bodyPr>
          <a:lstStyle>
            <a:lvl1pPr marL="0" indent="0">
              <a:buNone/>
              <a:defRPr lang="en-GB" dirty="0">
                <a:solidFill>
                  <a:schemeClr val="lt1"/>
                </a:solidFill>
              </a:defRPr>
            </a:lvl1pPr>
          </a:lstStyle>
          <a:p>
            <a:pPr lvl="0" algn="ctr" defTabSz="685720"/>
            <a:r>
              <a:rPr lang="nl-NL"/>
              <a:t> </a:t>
            </a:r>
          </a:p>
        </p:txBody>
      </p:sp>
      <p:sp>
        <p:nvSpPr>
          <p:cNvPr id="19" name="Footer Text">
            <a:extLst>
              <a:ext uri="{FF2B5EF4-FFF2-40B4-BE49-F238E27FC236}">
                <a16:creationId xmlns:a16="http://schemas.microsoft.com/office/drawing/2014/main" id="{6FDA3852-B8CF-46F3-9C28-BACBB4D78CA4}"/>
              </a:ext>
            </a:extLst>
          </p:cNvPr>
          <p:cNvSpPr>
            <a:spLocks noGrp="1"/>
          </p:cNvSpPr>
          <p:nvPr>
            <p:ph type="body" sz="quarter" idx="14" hasCustomPrompt="1"/>
          </p:nvPr>
        </p:nvSpPr>
        <p:spPr>
          <a:xfrm>
            <a:off x="1943100" y="4766310"/>
            <a:ext cx="5248656" cy="205740"/>
          </a:xfrm>
        </p:spPr>
        <p:txBody>
          <a:bodyPr vert="horz" lIns="0" tIns="0" rIns="0" bIns="0" rtlCol="0" anchor="b">
            <a:noAutofit/>
          </a:bodyPr>
          <a:lstStyle>
            <a:lvl1pPr marL="0" indent="0">
              <a:buNone/>
              <a:defRPr lang="en-GB" sz="563" dirty="0">
                <a:solidFill>
                  <a:schemeClr val="bg1"/>
                </a:solidFill>
              </a:defRPr>
            </a:lvl1pPr>
          </a:lstStyle>
          <a:p>
            <a:pPr marL="150876" lvl="0" indent="-150876"/>
            <a:r>
              <a:rPr lang="nl-NL"/>
              <a:t>[</a:t>
            </a:r>
            <a:r>
              <a:rPr lang="nl-NL" err="1"/>
              <a:t>Optional</a:t>
            </a:r>
            <a:r>
              <a:rPr lang="nl-NL"/>
              <a:t> </a:t>
            </a:r>
            <a:r>
              <a:rPr lang="nl-NL" err="1"/>
              <a:t>footnotes</a:t>
            </a:r>
            <a:r>
              <a:rPr lang="nl-NL"/>
              <a:t>/</a:t>
            </a:r>
            <a:r>
              <a:rPr lang="nl-NL" err="1"/>
              <a:t>references</a:t>
            </a:r>
            <a:r>
              <a:rPr lang="nl-NL"/>
              <a:t>]</a:t>
            </a:r>
          </a:p>
        </p:txBody>
      </p:sp>
      <p:sp>
        <p:nvSpPr>
          <p:cNvPr id="32" name="Section Number">
            <a:extLst>
              <a:ext uri="{FF2B5EF4-FFF2-40B4-BE49-F238E27FC236}">
                <a16:creationId xmlns:a16="http://schemas.microsoft.com/office/drawing/2014/main" id="{2145C54E-AA3B-4D02-9606-6D463D1F6775}"/>
              </a:ext>
            </a:extLst>
          </p:cNvPr>
          <p:cNvSpPr>
            <a:spLocks noGrp="1"/>
          </p:cNvSpPr>
          <p:nvPr>
            <p:ph type="body" sz="quarter" idx="31" hasCustomPrompt="1"/>
            <p:custDataLst>
              <p:tags r:id="rId4"/>
            </p:custDataLst>
          </p:nvPr>
        </p:nvSpPr>
        <p:spPr>
          <a:xfrm>
            <a:off x="332184" y="321470"/>
            <a:ext cx="2056453" cy="4341018"/>
          </a:xfrm>
        </p:spPr>
        <p:txBody>
          <a:bodyPr anchor="t" anchorCtr="0">
            <a:normAutofit/>
          </a:bodyPr>
          <a:lstStyle>
            <a:lvl1pPr marL="0" indent="0" algn="ctr">
              <a:lnSpc>
                <a:spcPts val="22950"/>
              </a:lnSpc>
              <a:spcBef>
                <a:spcPts val="0"/>
              </a:spcBef>
              <a:spcAft>
                <a:spcPts val="0"/>
              </a:spcAft>
              <a:buFontTx/>
              <a:buNone/>
              <a:defRPr sz="27000" b="0" cap="none" baseline="0">
                <a:solidFill>
                  <a:schemeClr val="bg1"/>
                </a:solidFill>
                <a:latin typeface="+mj-lt"/>
              </a:defRPr>
            </a:lvl1pPr>
            <a:lvl2pPr marL="0" indent="0" algn="ctr">
              <a:spcBef>
                <a:spcPts val="0"/>
              </a:spcBef>
              <a:buFontTx/>
              <a:buNone/>
              <a:defRPr sz="900" b="0" cap="none" baseline="0"/>
            </a:lvl2pPr>
            <a:lvl3pPr marL="0" indent="0" algn="ctr">
              <a:spcBef>
                <a:spcPts val="0"/>
              </a:spcBef>
              <a:buFontTx/>
              <a:buNone/>
              <a:defRPr sz="900" b="0" cap="none" baseline="0"/>
            </a:lvl3pPr>
            <a:lvl4pPr marL="0" indent="0" algn="ctr">
              <a:spcBef>
                <a:spcPts val="0"/>
              </a:spcBef>
              <a:buFontTx/>
              <a:buNone/>
              <a:defRPr sz="900" b="0" cap="none" baseline="0"/>
            </a:lvl4pPr>
            <a:lvl5pPr marL="0" indent="0" algn="ctr">
              <a:spcBef>
                <a:spcPts val="0"/>
              </a:spcBef>
              <a:buFontTx/>
              <a:buNone/>
              <a:defRPr sz="900" b="0" cap="none" baseline="0"/>
            </a:lvl5pPr>
            <a:lvl6pPr marL="0" indent="0" algn="ctr">
              <a:spcBef>
                <a:spcPts val="0"/>
              </a:spcBef>
              <a:buFontTx/>
              <a:buNone/>
              <a:defRPr sz="900" b="0" cap="none" baseline="0"/>
            </a:lvl6pPr>
            <a:lvl7pPr marL="0" indent="0" algn="ctr">
              <a:spcBef>
                <a:spcPts val="0"/>
              </a:spcBef>
              <a:buFontTx/>
              <a:buNone/>
              <a:defRPr sz="900" b="0" cap="none" baseline="0"/>
            </a:lvl7pPr>
            <a:lvl8pPr marL="0" indent="0" algn="ctr">
              <a:spcBef>
                <a:spcPts val="0"/>
              </a:spcBef>
              <a:buFontTx/>
              <a:buNone/>
              <a:defRPr sz="900" b="0" cap="none" baseline="0"/>
            </a:lvl8pPr>
            <a:lvl9pPr marL="0" indent="0" algn="ctr">
              <a:spcBef>
                <a:spcPts val="0"/>
              </a:spcBef>
              <a:buFontTx/>
              <a:buNone/>
              <a:defRPr sz="900" b="0" cap="none" baseline="0"/>
            </a:lvl9pPr>
          </a:lstStyle>
          <a:p>
            <a:pPr lvl="0"/>
            <a:r>
              <a:rPr lang="nl-NL"/>
              <a:t>#</a:t>
            </a:r>
          </a:p>
        </p:txBody>
      </p:sp>
      <p:sp>
        <p:nvSpPr>
          <p:cNvPr id="30" name="Section Divider Title">
            <a:extLst>
              <a:ext uri="{FF2B5EF4-FFF2-40B4-BE49-F238E27FC236}">
                <a16:creationId xmlns:a16="http://schemas.microsoft.com/office/drawing/2014/main" id="{FD6C7C69-33CD-4D79-B2AC-A71DC93D84A2}"/>
              </a:ext>
            </a:extLst>
          </p:cNvPr>
          <p:cNvSpPr>
            <a:spLocks noGrp="1"/>
          </p:cNvSpPr>
          <p:nvPr>
            <p:ph type="title" hasCustomPrompt="1"/>
            <p:custDataLst>
              <p:tags r:id="rId5"/>
            </p:custDataLst>
          </p:nvPr>
        </p:nvSpPr>
        <p:spPr>
          <a:xfrm>
            <a:off x="2537460" y="321469"/>
            <a:ext cx="3360420" cy="1975104"/>
          </a:xfrm>
        </p:spPr>
        <p:txBody>
          <a:bodyPr vert="horz" lIns="0" tIns="0" rIns="0" bIns="0" rtlCol="0" anchor="b" anchorCtr="0">
            <a:noAutofit/>
          </a:bodyPr>
          <a:lstStyle>
            <a:lvl1pPr>
              <a:defRPr lang="en-GB" sz="3300" spc="0" noProof="0" dirty="0">
                <a:solidFill>
                  <a:schemeClr val="bg1"/>
                </a:solidFill>
              </a:defRPr>
            </a:lvl1pPr>
          </a:lstStyle>
          <a:p>
            <a:pPr lvl="0" defTabSz="674175">
              <a:lnSpc>
                <a:spcPct val="85000"/>
              </a:lnSpc>
            </a:pPr>
            <a:r>
              <a:rPr lang="nl-NL" noProof="0" err="1"/>
              <a:t>Section</a:t>
            </a:r>
            <a:r>
              <a:rPr lang="nl-NL" noProof="0"/>
              <a:t> </a:t>
            </a:r>
            <a:r>
              <a:rPr lang="nl-NL" noProof="0" err="1"/>
              <a:t>Divider</a:t>
            </a:r>
            <a:endParaRPr lang="nl-NL" noProof="0"/>
          </a:p>
        </p:txBody>
      </p:sp>
      <p:sp>
        <p:nvSpPr>
          <p:cNvPr id="35" name="Bar">
            <a:extLst>
              <a:ext uri="{FF2B5EF4-FFF2-40B4-BE49-F238E27FC236}">
                <a16:creationId xmlns:a16="http://schemas.microsoft.com/office/drawing/2014/main" id="{A4A3CE3D-D7C8-48BB-B927-D5C15E37F4AC}"/>
              </a:ext>
            </a:extLst>
          </p:cNvPr>
          <p:cNvSpPr>
            <a:spLocks noGrp="1"/>
          </p:cNvSpPr>
          <p:nvPr>
            <p:ph type="body" sz="quarter" idx="26" hasCustomPrompt="1"/>
          </p:nvPr>
        </p:nvSpPr>
        <p:spPr bwMode="hidden">
          <a:xfrm>
            <a:off x="2537460" y="2434829"/>
            <a:ext cx="3358516" cy="68580"/>
          </a:xfrm>
          <a:solidFill>
            <a:schemeClr val="bg1"/>
          </a:solidFill>
        </p:spPr>
        <p:txBody>
          <a:bodyPr anchor="ctr" anchorCtr="0">
            <a:noAutofit/>
          </a:bodyPr>
          <a:lstStyle>
            <a:lvl1pPr marL="0" algn="ctr">
              <a:spcAft>
                <a:spcPts val="0"/>
              </a:spcAft>
              <a:buFontTx/>
              <a:buNone/>
              <a:defRPr sz="100" b="0">
                <a:solidFill>
                  <a:schemeClr val="bg1"/>
                </a:solidFill>
              </a:defRPr>
            </a:lvl1pPr>
            <a:lvl2pPr marL="0" algn="ctr">
              <a:spcAft>
                <a:spcPts val="0"/>
              </a:spcAft>
              <a:buFontTx/>
              <a:buNone/>
              <a:defRPr sz="100" b="0">
                <a:solidFill>
                  <a:schemeClr val="tx1"/>
                </a:solidFill>
              </a:defRPr>
            </a:lvl2pPr>
            <a:lvl3pPr marL="0" indent="0" algn="ctr">
              <a:spcAft>
                <a:spcPts val="0"/>
              </a:spcAft>
              <a:buFontTx/>
              <a:buNone/>
              <a:defRPr sz="100" b="0">
                <a:solidFill>
                  <a:schemeClr val="tx1"/>
                </a:solidFill>
              </a:defRPr>
            </a:lvl3pPr>
            <a:lvl4pPr marL="0" indent="0" algn="ctr">
              <a:spcAft>
                <a:spcPts val="0"/>
              </a:spcAft>
              <a:buFontTx/>
              <a:buNone/>
              <a:defRPr sz="100" b="0">
                <a:solidFill>
                  <a:schemeClr val="tx1"/>
                </a:solidFill>
              </a:defRPr>
            </a:lvl4pPr>
            <a:lvl5pPr marL="0" indent="0" algn="ctr">
              <a:spcAft>
                <a:spcPts val="0"/>
              </a:spcAft>
              <a:buFontTx/>
              <a:buNone/>
              <a:defRPr sz="100" b="0">
                <a:solidFill>
                  <a:schemeClr val="tx1"/>
                </a:solidFill>
              </a:defRPr>
            </a:lvl5pPr>
            <a:lvl6pPr marL="0" indent="0" algn="ctr">
              <a:spcAft>
                <a:spcPts val="0"/>
              </a:spcAft>
              <a:buFontTx/>
              <a:buNone/>
              <a:defRPr sz="100" b="0">
                <a:solidFill>
                  <a:schemeClr val="tx1"/>
                </a:solidFill>
              </a:defRPr>
            </a:lvl6pPr>
            <a:lvl7pPr marL="0" indent="0" algn="ctr">
              <a:spcAft>
                <a:spcPts val="0"/>
              </a:spcAft>
              <a:buFontTx/>
              <a:buNone/>
              <a:defRPr sz="100" b="0">
                <a:solidFill>
                  <a:schemeClr val="tx1"/>
                </a:solidFill>
              </a:defRPr>
            </a:lvl7pPr>
            <a:lvl8pPr marL="0" indent="0" algn="ctr">
              <a:spcAft>
                <a:spcPts val="0"/>
              </a:spcAft>
              <a:buFontTx/>
              <a:buNone/>
              <a:defRPr sz="100" b="0">
                <a:solidFill>
                  <a:schemeClr val="tx1"/>
                </a:solidFill>
              </a:defRPr>
            </a:lvl8pPr>
            <a:lvl9pPr marL="0" indent="0" algn="ctr">
              <a:spcAft>
                <a:spcPts val="0"/>
              </a:spcAft>
              <a:buFontTx/>
              <a:buNone/>
              <a:defRPr sz="100" b="0">
                <a:solidFill>
                  <a:schemeClr val="tx1"/>
                </a:solidFill>
              </a:defRPr>
            </a:lvl9pPr>
          </a:lstStyle>
          <a:p>
            <a:pPr lvl="0"/>
            <a:r>
              <a:rPr lang="nl-NL"/>
              <a:t> </a:t>
            </a:r>
          </a:p>
        </p:txBody>
      </p:sp>
      <p:sp>
        <p:nvSpPr>
          <p:cNvPr id="3" name="Text Placeholder 1">
            <a:extLst>
              <a:ext uri="{FF2B5EF4-FFF2-40B4-BE49-F238E27FC236}">
                <a16:creationId xmlns:a16="http://schemas.microsoft.com/office/drawing/2014/main" id="{B59993F2-DED8-4E2D-9EC4-25561D2DAD2A}"/>
              </a:ext>
            </a:extLst>
          </p:cNvPr>
          <p:cNvSpPr>
            <a:spLocks noGrp="1"/>
          </p:cNvSpPr>
          <p:nvPr>
            <p:ph type="body" sz="quarter" idx="32"/>
          </p:nvPr>
        </p:nvSpPr>
        <p:spPr>
          <a:xfrm>
            <a:off x="2537459" y="2640092"/>
            <a:ext cx="3358516" cy="2008545"/>
          </a:xfrm>
        </p:spPr>
        <p:txBody>
          <a:bodyPr/>
          <a:lstStyle>
            <a:lvl1pPr marL="0" indent="0">
              <a:buClr>
                <a:schemeClr val="bg1"/>
              </a:buClr>
              <a:buNone/>
              <a:defRPr>
                <a:solidFill>
                  <a:schemeClr val="bg1"/>
                </a:solidFill>
              </a:defRPr>
            </a:lvl1pPr>
            <a:lvl2pPr marL="150876" indent="0">
              <a:buClr>
                <a:schemeClr val="bg1"/>
              </a:buClr>
              <a:buNone/>
              <a:defRPr>
                <a:solidFill>
                  <a:schemeClr val="bg1"/>
                </a:solidFill>
              </a:defRPr>
            </a:lvl2pPr>
            <a:lvl3pPr marL="301752" indent="0">
              <a:buClr>
                <a:schemeClr val="bg1"/>
              </a:buClr>
              <a:buNone/>
              <a:defRPr>
                <a:solidFill>
                  <a:schemeClr val="bg1"/>
                </a:solidFill>
              </a:defRPr>
            </a:lvl3pPr>
            <a:lvl4pPr marL="452628" indent="0">
              <a:buClr>
                <a:schemeClr val="bg1"/>
              </a:buClr>
              <a:buNone/>
              <a:defRPr>
                <a:solidFill>
                  <a:schemeClr val="bg1"/>
                </a:solidFill>
              </a:defRPr>
            </a:lvl4pPr>
            <a:lvl5pPr marL="603504" indent="0">
              <a:buClr>
                <a:schemeClr val="bg1"/>
              </a:buClr>
              <a:buNone/>
              <a:defRPr>
                <a:solidFill>
                  <a:schemeClr val="bg1"/>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5" name="Section Footer">
            <a:extLst>
              <a:ext uri="{FF2B5EF4-FFF2-40B4-BE49-F238E27FC236}">
                <a16:creationId xmlns:a16="http://schemas.microsoft.com/office/drawing/2014/main" id="{DC7F8E66-B31D-4826-96EB-EA8A29ABBFA5}"/>
              </a:ext>
            </a:extLst>
          </p:cNvPr>
          <p:cNvSpPr txBox="1"/>
          <p:nvPr userDrawn="1">
            <p:custDataLst>
              <p:tags r:id="rId6"/>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bg1"/>
              </a:solidFill>
            </a:endParaRPr>
          </a:p>
        </p:txBody>
      </p:sp>
      <p:sp>
        <p:nvSpPr>
          <p:cNvPr id="17" name="Strategy&amp;">
            <a:extLst>
              <a:ext uri="{FF2B5EF4-FFF2-40B4-BE49-F238E27FC236}">
                <a16:creationId xmlns:a16="http://schemas.microsoft.com/office/drawing/2014/main" id="{D5B10EE4-81DC-482F-A590-1FBA5A7E1BB7}"/>
              </a:ext>
            </a:extLst>
          </p:cNvPr>
          <p:cNvSpPr txBox="1"/>
          <p:nvPr userDrawn="1">
            <p:custDataLst>
              <p:tags r:id="rId7"/>
            </p:custDataLst>
          </p:nvPr>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bg1"/>
                </a:solidFill>
                <a:latin typeface="+mn-lt"/>
                <a:cs typeface="Arial" pitchFamily="34" charset="0"/>
              </a:rPr>
              <a:t>Strategy&amp;</a:t>
            </a:r>
          </a:p>
        </p:txBody>
      </p:sp>
      <p:sp>
        <p:nvSpPr>
          <p:cNvPr id="22" name="Report Date">
            <a:extLst>
              <a:ext uri="{FF2B5EF4-FFF2-40B4-BE49-F238E27FC236}">
                <a16:creationId xmlns:a16="http://schemas.microsoft.com/office/drawing/2014/main" id="{0826E6FD-9EBB-400C-BF6F-0CAFFE3DB32F}"/>
              </a:ext>
            </a:extLst>
          </p:cNvPr>
          <p:cNvSpPr txBox="1"/>
          <p:nvPr userDrawn="1">
            <p:custDataLst>
              <p:tags r:id="rId8"/>
            </p:custDataLst>
          </p:nvPr>
        </p:nvSpPr>
        <p:spPr>
          <a:xfrm>
            <a:off x="8386746" y="4782553"/>
            <a:ext cx="4119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bg1"/>
                </a:solidFill>
                <a:latin typeface="+mn-lt"/>
              </a:rPr>
              <a:t>22 July 2020</a:t>
            </a:r>
          </a:p>
        </p:txBody>
      </p:sp>
      <p:sp>
        <p:nvSpPr>
          <p:cNvPr id="25" name="Page Number">
            <a:extLst>
              <a:ext uri="{FF2B5EF4-FFF2-40B4-BE49-F238E27FC236}">
                <a16:creationId xmlns:a16="http://schemas.microsoft.com/office/drawing/2014/main" id="{8988E95C-C605-4284-9639-C9779757E8E9}"/>
              </a:ext>
            </a:extLst>
          </p:cNvPr>
          <p:cNvSpPr txBox="1"/>
          <p:nvPr userDrawn="1">
            <p:custDataLst>
              <p:tags r:id="rId9"/>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bg1"/>
              </a:solidFill>
            </a:endParaRPr>
          </a:p>
        </p:txBody>
      </p:sp>
    </p:spTree>
    <p:extLst>
      <p:ext uri="{BB962C8B-B14F-4D97-AF65-F5344CB8AC3E}">
        <p14:creationId xmlns:p14="http://schemas.microsoft.com/office/powerpoint/2010/main" val="3497278194"/>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 Side Image">
    <p:bg>
      <p:bgPr>
        <a:solidFill>
          <a:schemeClr val="tx1"/>
        </a:solidFill>
        <a:effectLst/>
      </p:bgPr>
    </p:bg>
    <p:spTree>
      <p:nvGrpSpPr>
        <p:cNvPr id="1" name=""/>
        <p:cNvGrpSpPr/>
        <p:nvPr/>
      </p:nvGrpSpPr>
      <p:grpSpPr>
        <a:xfrm>
          <a:off x="0" y="0"/>
          <a:ext cx="0" cy="0"/>
          <a:chOff x="0" y="0"/>
          <a:chExt cx="0" cy="0"/>
        </a:xfrm>
      </p:grpSpPr>
      <p:sp>
        <p:nvSpPr>
          <p:cNvPr id="27" name="Picture Placeholder 1">
            <a:extLst>
              <a:ext uri="{FF2B5EF4-FFF2-40B4-BE49-F238E27FC236}">
                <a16:creationId xmlns:a16="http://schemas.microsoft.com/office/drawing/2014/main" id="{5419998F-0CD6-4495-BC45-2855054182ED}"/>
              </a:ext>
            </a:extLst>
          </p:cNvPr>
          <p:cNvSpPr>
            <a:spLocks noGrp="1"/>
          </p:cNvSpPr>
          <p:nvPr>
            <p:ph type="pic" sz="quarter" idx="22"/>
            <p:custDataLst>
              <p:tags r:id="rId1"/>
            </p:custDataLst>
          </p:nvPr>
        </p:nvSpPr>
        <p:spPr>
          <a:xfrm>
            <a:off x="4572000" y="0"/>
            <a:ext cx="4572000" cy="5143500"/>
          </a:xfrm>
          <a:solidFill>
            <a:srgbClr val="7D7D7D"/>
          </a:solidFill>
        </p:spPr>
        <p:txBody>
          <a:bodyPr vert="horz" lIns="0" tIns="0" rIns="0" bIns="0" rtlCol="0" anchor="ctr" anchorCtr="0">
            <a:normAutofit/>
          </a:bodyPr>
          <a:lstStyle>
            <a:lvl1pPr marL="0" indent="0" algn="ctr">
              <a:buFont typeface="Arial" panose="020B0604020202020204" pitchFamily="34" charset="0"/>
              <a:buNone/>
              <a:defRPr lang="en-GB" sz="900" b="0" dirty="0">
                <a:solidFill>
                  <a:schemeClr val="tx1"/>
                </a:solidFill>
              </a:defRPr>
            </a:lvl1pPr>
          </a:lstStyle>
          <a:p>
            <a:pPr lvl="0" algn="ctr"/>
            <a:r>
              <a:rPr lang="nl-NL"/>
              <a:t>Click icon </a:t>
            </a:r>
            <a:r>
              <a:rPr lang="nl-NL" err="1"/>
              <a:t>to</a:t>
            </a:r>
            <a:r>
              <a:rPr lang="nl-NL"/>
              <a:t> </a:t>
            </a:r>
            <a:r>
              <a:rPr lang="nl-NL" err="1"/>
              <a:t>add</a:t>
            </a:r>
            <a:r>
              <a:rPr lang="nl-NL"/>
              <a:t> picture</a:t>
            </a:r>
          </a:p>
        </p:txBody>
      </p:sp>
      <p:sp>
        <p:nvSpPr>
          <p:cNvPr id="17" name="Slide Tags" hidden="1">
            <a:extLst>
              <a:ext uri="{FF2B5EF4-FFF2-40B4-BE49-F238E27FC236}">
                <a16:creationId xmlns:a16="http://schemas.microsoft.com/office/drawing/2014/main" id="{FED09A2F-6E28-4E19-A0E5-52826CAED678}"/>
              </a:ext>
            </a:extLst>
          </p:cNvPr>
          <p:cNvSpPr txBox="1"/>
          <p:nvPr userDrawn="1">
            <p:custDataLst>
              <p:tags r:id="rId2"/>
            </p:custDataLst>
          </p:nvPr>
        </p:nvSpPr>
        <p:spPr>
          <a:xfrm>
            <a:off x="0" y="151280"/>
            <a:ext cx="1454727" cy="204351"/>
          </a:xfrm>
          <a:prstGeom prst="rect">
            <a:avLst/>
          </a:prstGeom>
          <a:noFill/>
        </p:spPr>
        <p:txBody>
          <a:bodyPr wrap="square" rtlCol="0">
            <a:spAutoFit/>
          </a:bodyPr>
          <a:lstStyle/>
          <a:p>
            <a:r>
              <a:rPr lang="nl-NL" sz="728" noProof="1">
                <a:solidFill>
                  <a:schemeClr val="bg1"/>
                </a:solidFill>
              </a:rPr>
              <a:t>Slide Tags</a:t>
            </a:r>
          </a:p>
        </p:txBody>
      </p:sp>
      <p:sp>
        <p:nvSpPr>
          <p:cNvPr id="21" name="Date/Filepath" hidden="1"/>
          <p:cNvSpPr txBox="1"/>
          <p:nvPr userDrawn="1">
            <p:custDataLst>
              <p:tags r:id="rId3"/>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28" name="Picture Filter">
            <a:extLst>
              <a:ext uri="{FF2B5EF4-FFF2-40B4-BE49-F238E27FC236}">
                <a16:creationId xmlns:a16="http://schemas.microsoft.com/office/drawing/2014/main" id="{1DD39547-5B78-4257-B12B-8BE32F25CC78}"/>
              </a:ext>
            </a:extLst>
          </p:cNvPr>
          <p:cNvSpPr>
            <a:spLocks noGrp="1"/>
          </p:cNvSpPr>
          <p:nvPr>
            <p:ph type="body" sz="quarter" idx="27" hasCustomPrompt="1"/>
          </p:nvPr>
        </p:nvSpPr>
        <p:spPr>
          <a:xfrm>
            <a:off x="4571619" y="0"/>
            <a:ext cx="4572097" cy="5143500"/>
          </a:xfrm>
          <a:solidFill>
            <a:srgbClr val="000000">
              <a:alpha val="40000"/>
            </a:srgbClr>
          </a:solidFill>
          <a:ln>
            <a:noFill/>
          </a:ln>
        </p:spPr>
        <p:style>
          <a:lnRef idx="0">
            <a:schemeClr val="accent1"/>
          </a:lnRef>
          <a:fillRef idx="1">
            <a:schemeClr val="accent1"/>
          </a:fillRef>
          <a:effectRef idx="0">
            <a:schemeClr val="dk1"/>
          </a:effectRef>
          <a:fontRef idx="minor">
            <a:schemeClr val="lt1"/>
          </a:fontRef>
        </p:style>
        <p:txBody>
          <a:bodyPr vert="horz" lIns="0" tIns="0" rIns="0" bIns="0" numCol="1" rtlCol="0" anchor="ctr">
            <a:noAutofit/>
          </a:bodyPr>
          <a:lstStyle>
            <a:lvl1pPr marL="0" indent="0">
              <a:buNone/>
              <a:defRPr lang="en-GB" dirty="0">
                <a:solidFill>
                  <a:schemeClr val="lt1"/>
                </a:solidFill>
              </a:defRPr>
            </a:lvl1pPr>
          </a:lstStyle>
          <a:p>
            <a:pPr lvl="0" algn="ctr" defTabSz="685720"/>
            <a:r>
              <a:rPr lang="nl-NL"/>
              <a:t> </a:t>
            </a:r>
          </a:p>
        </p:txBody>
      </p:sp>
      <p:sp>
        <p:nvSpPr>
          <p:cNvPr id="29" name="Footer Text">
            <a:extLst>
              <a:ext uri="{FF2B5EF4-FFF2-40B4-BE49-F238E27FC236}">
                <a16:creationId xmlns:a16="http://schemas.microsoft.com/office/drawing/2014/main" id="{B9C0EA3A-31F9-4D6E-BD08-6A2CEB63D2D1}"/>
              </a:ext>
            </a:extLst>
          </p:cNvPr>
          <p:cNvSpPr>
            <a:spLocks noGrp="1"/>
          </p:cNvSpPr>
          <p:nvPr>
            <p:ph type="body" sz="quarter" idx="33" hasCustomPrompt="1"/>
          </p:nvPr>
        </p:nvSpPr>
        <p:spPr>
          <a:xfrm>
            <a:off x="1943100" y="4766310"/>
            <a:ext cx="2489454" cy="205740"/>
          </a:xfrm>
        </p:spPr>
        <p:txBody>
          <a:bodyPr vert="horz" lIns="0" tIns="0" rIns="0" bIns="0" rtlCol="0" anchor="b">
            <a:noAutofit/>
          </a:bodyPr>
          <a:lstStyle>
            <a:lvl1pPr marL="0" indent="0">
              <a:buNone/>
              <a:defRPr lang="en-GB" sz="563" dirty="0">
                <a:solidFill>
                  <a:schemeClr val="bg1"/>
                </a:solidFill>
              </a:defRPr>
            </a:lvl1pPr>
          </a:lstStyle>
          <a:p>
            <a:pPr marL="150876" lvl="0" indent="-150876"/>
            <a:r>
              <a:rPr lang="nl-NL"/>
              <a:t>[</a:t>
            </a:r>
            <a:r>
              <a:rPr lang="nl-NL" err="1"/>
              <a:t>Optional</a:t>
            </a:r>
            <a:r>
              <a:rPr lang="nl-NL"/>
              <a:t> </a:t>
            </a:r>
            <a:r>
              <a:rPr lang="nl-NL" err="1"/>
              <a:t>footnotes</a:t>
            </a:r>
            <a:r>
              <a:rPr lang="nl-NL"/>
              <a:t>/</a:t>
            </a:r>
            <a:r>
              <a:rPr lang="nl-NL" err="1"/>
              <a:t>references</a:t>
            </a:r>
            <a:r>
              <a:rPr lang="nl-NL"/>
              <a:t>]</a:t>
            </a:r>
          </a:p>
        </p:txBody>
      </p:sp>
      <p:sp>
        <p:nvSpPr>
          <p:cNvPr id="30" name="Section Type">
            <a:extLst>
              <a:ext uri="{FF2B5EF4-FFF2-40B4-BE49-F238E27FC236}">
                <a16:creationId xmlns:a16="http://schemas.microsoft.com/office/drawing/2014/main" id="{8C669545-5D27-4827-B980-3828D0DBBDE3}"/>
              </a:ext>
            </a:extLst>
          </p:cNvPr>
          <p:cNvSpPr>
            <a:spLocks noGrp="1"/>
          </p:cNvSpPr>
          <p:nvPr>
            <p:ph type="body" sz="quarter" idx="10" hasCustomPrompt="1"/>
          </p:nvPr>
        </p:nvSpPr>
        <p:spPr>
          <a:xfrm>
            <a:off x="332185" y="321469"/>
            <a:ext cx="4105275" cy="205740"/>
          </a:xfrm>
        </p:spPr>
        <p:txBody>
          <a:bodyPr>
            <a:normAutofit/>
          </a:bodyPr>
          <a:lstStyle>
            <a:lvl1pPr marL="0" indent="0">
              <a:spcBef>
                <a:spcPts val="0"/>
              </a:spcBef>
              <a:spcAft>
                <a:spcPts val="0"/>
              </a:spcAft>
              <a:buFontTx/>
              <a:buNone/>
              <a:defRPr sz="900" b="0" cap="all" baseline="0">
                <a:solidFill>
                  <a:schemeClr val="bg1"/>
                </a:solidFill>
              </a:defRPr>
            </a:lvl1pPr>
            <a:lvl2pPr marL="0" indent="0">
              <a:spcBef>
                <a:spcPts val="0"/>
              </a:spcBef>
              <a:spcAft>
                <a:spcPts val="0"/>
              </a:spcAft>
              <a:buFontTx/>
              <a:buNone/>
              <a:defRPr sz="900" b="0" cap="all" baseline="0">
                <a:solidFill>
                  <a:schemeClr val="tx1"/>
                </a:solidFill>
              </a:defRPr>
            </a:lvl2pPr>
            <a:lvl3pPr marL="0" indent="0">
              <a:spcBef>
                <a:spcPts val="0"/>
              </a:spcBef>
              <a:spcAft>
                <a:spcPts val="0"/>
              </a:spcAft>
              <a:buFontTx/>
              <a:buNone/>
              <a:defRPr sz="900" b="0" cap="all" baseline="0">
                <a:solidFill>
                  <a:schemeClr val="tx1"/>
                </a:solidFill>
              </a:defRPr>
            </a:lvl3pPr>
            <a:lvl4pPr marL="0" indent="0">
              <a:spcBef>
                <a:spcPts val="0"/>
              </a:spcBef>
              <a:spcAft>
                <a:spcPts val="0"/>
              </a:spcAft>
              <a:buFontTx/>
              <a:buNone/>
              <a:defRPr sz="900" b="0" cap="all" baseline="0">
                <a:solidFill>
                  <a:schemeClr val="tx1"/>
                </a:solidFill>
              </a:defRPr>
            </a:lvl4pPr>
            <a:lvl5pPr marL="0" indent="0">
              <a:spcBef>
                <a:spcPts val="0"/>
              </a:spcBef>
              <a:spcAft>
                <a:spcPts val="0"/>
              </a:spcAft>
              <a:buFontTx/>
              <a:buNone/>
              <a:defRPr sz="900" b="0" cap="all" baseline="0">
                <a:solidFill>
                  <a:schemeClr val="tx1"/>
                </a:solidFill>
              </a:defRPr>
            </a:lvl5pPr>
            <a:lvl6pPr marL="0" indent="0">
              <a:spcBef>
                <a:spcPts val="0"/>
              </a:spcBef>
              <a:spcAft>
                <a:spcPts val="0"/>
              </a:spcAft>
              <a:buFontTx/>
              <a:buNone/>
              <a:defRPr sz="900" b="0" cap="all" baseline="0">
                <a:solidFill>
                  <a:schemeClr val="tx1"/>
                </a:solidFill>
              </a:defRPr>
            </a:lvl6pPr>
            <a:lvl7pPr marL="0" indent="0">
              <a:spcBef>
                <a:spcPts val="0"/>
              </a:spcBef>
              <a:spcAft>
                <a:spcPts val="0"/>
              </a:spcAft>
              <a:buFontTx/>
              <a:buNone/>
              <a:defRPr sz="900" b="0" cap="all" baseline="0">
                <a:solidFill>
                  <a:schemeClr val="tx1"/>
                </a:solidFill>
              </a:defRPr>
            </a:lvl7pPr>
            <a:lvl8pPr marL="0" indent="0">
              <a:spcBef>
                <a:spcPts val="0"/>
              </a:spcBef>
              <a:spcAft>
                <a:spcPts val="0"/>
              </a:spcAft>
              <a:buFontTx/>
              <a:buNone/>
              <a:defRPr sz="900" b="0" cap="all" baseline="0">
                <a:solidFill>
                  <a:schemeClr val="tx1"/>
                </a:solidFill>
              </a:defRPr>
            </a:lvl8pPr>
            <a:lvl9pPr marL="0" indent="0">
              <a:spcBef>
                <a:spcPts val="0"/>
              </a:spcBef>
              <a:spcAft>
                <a:spcPts val="0"/>
              </a:spcAft>
              <a:buFontTx/>
              <a:buNone/>
              <a:defRPr sz="900" b="0" cap="all" baseline="0">
                <a:solidFill>
                  <a:schemeClr val="tx1"/>
                </a:solidFill>
              </a:defRPr>
            </a:lvl9pPr>
          </a:lstStyle>
          <a:p>
            <a:pPr lvl="0"/>
            <a:r>
              <a:rPr lang="nl-NL"/>
              <a:t>[OPTIONAL SECTION TYPE]</a:t>
            </a:r>
          </a:p>
        </p:txBody>
      </p:sp>
      <p:sp>
        <p:nvSpPr>
          <p:cNvPr id="35" name="Section Divider Title">
            <a:extLst>
              <a:ext uri="{FF2B5EF4-FFF2-40B4-BE49-F238E27FC236}">
                <a16:creationId xmlns:a16="http://schemas.microsoft.com/office/drawing/2014/main" id="{2B50FEEB-9F3A-4A8D-A1AB-90C6B451EB3B}"/>
              </a:ext>
            </a:extLst>
          </p:cNvPr>
          <p:cNvSpPr>
            <a:spLocks noGrp="1"/>
          </p:cNvSpPr>
          <p:nvPr>
            <p:ph type="title" hasCustomPrompt="1"/>
            <p:custDataLst>
              <p:tags r:id="rId4"/>
            </p:custDataLst>
          </p:nvPr>
        </p:nvSpPr>
        <p:spPr>
          <a:xfrm>
            <a:off x="332185" y="1300162"/>
            <a:ext cx="4105275" cy="1374458"/>
          </a:xfrm>
        </p:spPr>
        <p:txBody>
          <a:bodyPr vert="horz" lIns="0" tIns="0" rIns="0" bIns="0" rtlCol="0" anchor="b" anchorCtr="0">
            <a:noAutofit/>
          </a:bodyPr>
          <a:lstStyle>
            <a:lvl1pPr>
              <a:defRPr lang="en-GB" sz="3300" spc="0" noProof="0" dirty="0">
                <a:solidFill>
                  <a:schemeClr val="bg1"/>
                </a:solidFill>
              </a:defRPr>
            </a:lvl1pPr>
          </a:lstStyle>
          <a:p>
            <a:pPr lvl="0" defTabSz="674175">
              <a:lnSpc>
                <a:spcPct val="85000"/>
              </a:lnSpc>
            </a:pPr>
            <a:r>
              <a:rPr lang="nl-NL" noProof="0" err="1"/>
              <a:t>Section</a:t>
            </a:r>
            <a:r>
              <a:rPr lang="nl-NL" noProof="0"/>
              <a:t> </a:t>
            </a:r>
            <a:r>
              <a:rPr lang="nl-NL" noProof="0" err="1"/>
              <a:t>Divider</a:t>
            </a:r>
            <a:endParaRPr lang="nl-NL" noProof="0"/>
          </a:p>
        </p:txBody>
      </p:sp>
      <p:sp>
        <p:nvSpPr>
          <p:cNvPr id="32" name="Bar">
            <a:extLst>
              <a:ext uri="{FF2B5EF4-FFF2-40B4-BE49-F238E27FC236}">
                <a16:creationId xmlns:a16="http://schemas.microsoft.com/office/drawing/2014/main" id="{B9B56010-63A4-4587-86CC-DF820861769E}"/>
              </a:ext>
            </a:extLst>
          </p:cNvPr>
          <p:cNvSpPr/>
          <p:nvPr userDrawn="1"/>
        </p:nvSpPr>
        <p:spPr bwMode="hidden">
          <a:xfrm>
            <a:off x="332184" y="2811780"/>
            <a:ext cx="4105276" cy="6858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solidFill>
                <a:schemeClr val="bg1"/>
              </a:solidFill>
            </a:endParaRPr>
          </a:p>
        </p:txBody>
      </p:sp>
      <p:sp>
        <p:nvSpPr>
          <p:cNvPr id="34" name="Text Placeholder 1">
            <a:extLst>
              <a:ext uri="{FF2B5EF4-FFF2-40B4-BE49-F238E27FC236}">
                <a16:creationId xmlns:a16="http://schemas.microsoft.com/office/drawing/2014/main" id="{D5C65B16-5377-4C7B-AFA4-24C2F3389344}"/>
              </a:ext>
            </a:extLst>
          </p:cNvPr>
          <p:cNvSpPr>
            <a:spLocks noGrp="1"/>
          </p:cNvSpPr>
          <p:nvPr>
            <p:ph type="body" sz="quarter" idx="32"/>
          </p:nvPr>
        </p:nvSpPr>
        <p:spPr>
          <a:xfrm>
            <a:off x="332185" y="3017520"/>
            <a:ext cx="4105275" cy="1644968"/>
          </a:xfrm>
        </p:spPr>
        <p:txBody>
          <a:bodyPr/>
          <a:lstStyle>
            <a:lvl1pPr marL="0" indent="0">
              <a:buClr>
                <a:schemeClr val="bg1"/>
              </a:buClr>
              <a:buNone/>
              <a:defRPr>
                <a:solidFill>
                  <a:schemeClr val="bg1"/>
                </a:solidFill>
              </a:defRPr>
            </a:lvl1pPr>
            <a:lvl2pPr marL="150876" indent="0">
              <a:buClr>
                <a:schemeClr val="bg1"/>
              </a:buClr>
              <a:buNone/>
              <a:defRPr>
                <a:solidFill>
                  <a:schemeClr val="bg1"/>
                </a:solidFill>
              </a:defRPr>
            </a:lvl2pPr>
            <a:lvl3pPr marL="301752" indent="0">
              <a:buClr>
                <a:schemeClr val="bg1"/>
              </a:buClr>
              <a:buNone/>
              <a:defRPr>
                <a:solidFill>
                  <a:schemeClr val="bg1"/>
                </a:solidFill>
              </a:defRPr>
            </a:lvl3pPr>
            <a:lvl4pPr marL="452628" indent="0">
              <a:buClr>
                <a:schemeClr val="bg1"/>
              </a:buClr>
              <a:buNone/>
              <a:defRPr>
                <a:solidFill>
                  <a:schemeClr val="bg1"/>
                </a:solidFill>
              </a:defRPr>
            </a:lvl4pPr>
            <a:lvl5pPr marL="603504" indent="0">
              <a:buClr>
                <a:schemeClr val="bg1"/>
              </a:buClr>
              <a:buNone/>
              <a:defRPr>
                <a:solidFill>
                  <a:schemeClr val="bg1"/>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25" name="Section Footer">
            <a:extLst>
              <a:ext uri="{FF2B5EF4-FFF2-40B4-BE49-F238E27FC236}">
                <a16:creationId xmlns:a16="http://schemas.microsoft.com/office/drawing/2014/main" id="{835F0B59-2511-45BC-955A-5F94832F45D8}"/>
              </a:ext>
            </a:extLst>
          </p:cNvPr>
          <p:cNvSpPr txBox="1"/>
          <p:nvPr userDrawn="1">
            <p:custDataLst>
              <p:tags r:id="rId5"/>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bg1"/>
              </a:solidFill>
            </a:endParaRPr>
          </a:p>
        </p:txBody>
      </p:sp>
      <p:sp>
        <p:nvSpPr>
          <p:cNvPr id="26" name="Strategy&amp;">
            <a:extLst>
              <a:ext uri="{FF2B5EF4-FFF2-40B4-BE49-F238E27FC236}">
                <a16:creationId xmlns:a16="http://schemas.microsoft.com/office/drawing/2014/main" id="{A15327A5-5DE9-473A-A53B-14EBCC52D6E6}"/>
              </a:ext>
            </a:extLst>
          </p:cNvPr>
          <p:cNvSpPr txBox="1"/>
          <p:nvPr userDrawn="1"/>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bg1"/>
                </a:solidFill>
                <a:latin typeface="+mn-lt"/>
                <a:cs typeface="Arial" pitchFamily="34" charset="0"/>
              </a:rPr>
              <a:t>Strategy&amp;</a:t>
            </a:r>
          </a:p>
        </p:txBody>
      </p:sp>
      <p:sp>
        <p:nvSpPr>
          <p:cNvPr id="16" name="Report Date">
            <a:extLst>
              <a:ext uri="{FF2B5EF4-FFF2-40B4-BE49-F238E27FC236}">
                <a16:creationId xmlns:a16="http://schemas.microsoft.com/office/drawing/2014/main" id="{F1B7D96E-83B2-4C88-96FE-24E3DA4826E9}"/>
              </a:ext>
            </a:extLst>
          </p:cNvPr>
          <p:cNvSpPr txBox="1"/>
          <p:nvPr userDrawn="1">
            <p:custDataLst>
              <p:tags r:id="rId6"/>
            </p:custDataLst>
          </p:nvPr>
        </p:nvSpPr>
        <p:spPr>
          <a:xfrm>
            <a:off x="8386746" y="4782553"/>
            <a:ext cx="4119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bg1"/>
                </a:solidFill>
                <a:latin typeface="+mn-lt"/>
              </a:rPr>
              <a:t>22 July 2020</a:t>
            </a:r>
          </a:p>
        </p:txBody>
      </p:sp>
      <p:sp>
        <p:nvSpPr>
          <p:cNvPr id="22" name="Page Number">
            <a:extLst>
              <a:ext uri="{FF2B5EF4-FFF2-40B4-BE49-F238E27FC236}">
                <a16:creationId xmlns:a16="http://schemas.microsoft.com/office/drawing/2014/main" id="{0D052251-53A0-47E1-BDDF-BB6FA9E88610}"/>
              </a:ext>
            </a:extLst>
          </p:cNvPr>
          <p:cNvSpPr txBox="1"/>
          <p:nvPr userDrawn="1">
            <p:custDataLst>
              <p:tags r:id="rId7"/>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bg1"/>
              </a:solidFill>
            </a:endParaRPr>
          </a:p>
        </p:txBody>
      </p:sp>
    </p:spTree>
    <p:extLst>
      <p:ext uri="{BB962C8B-B14F-4D97-AF65-F5344CB8AC3E}">
        <p14:creationId xmlns:p14="http://schemas.microsoft.com/office/powerpoint/2010/main" val="2242705811"/>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Divider Bottom Image">
    <p:bg>
      <p:bgPr>
        <a:solidFill>
          <a:schemeClr val="bg1"/>
        </a:solidFill>
        <a:effectLst/>
      </p:bgPr>
    </p:bg>
    <p:spTree>
      <p:nvGrpSpPr>
        <p:cNvPr id="1" name=""/>
        <p:cNvGrpSpPr/>
        <p:nvPr/>
      </p:nvGrpSpPr>
      <p:grpSpPr>
        <a:xfrm>
          <a:off x="0" y="0"/>
          <a:ext cx="0" cy="0"/>
          <a:chOff x="0" y="0"/>
          <a:chExt cx="0" cy="0"/>
        </a:xfrm>
      </p:grpSpPr>
      <p:sp>
        <p:nvSpPr>
          <p:cNvPr id="36" name="Slide Tags" hidden="1">
            <a:extLst>
              <a:ext uri="{FF2B5EF4-FFF2-40B4-BE49-F238E27FC236}">
                <a16:creationId xmlns:a16="http://schemas.microsoft.com/office/drawing/2014/main" id="{C9EA1017-C132-42B4-BE39-23AFDB2075C8}"/>
              </a:ext>
            </a:extLst>
          </p:cNvPr>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solidFill>
                  <a:schemeClr val="tx1"/>
                </a:solidFill>
              </a:rPr>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31" name="Picture Placeholder 1">
            <a:extLst>
              <a:ext uri="{FF2B5EF4-FFF2-40B4-BE49-F238E27FC236}">
                <a16:creationId xmlns:a16="http://schemas.microsoft.com/office/drawing/2014/main" id="{4B7DD9C4-F7D6-4947-A58A-C01C16DF65FF}"/>
              </a:ext>
            </a:extLst>
          </p:cNvPr>
          <p:cNvSpPr>
            <a:spLocks noGrp="1"/>
          </p:cNvSpPr>
          <p:nvPr>
            <p:ph type="pic" sz="quarter" idx="22"/>
            <p:custDataLst>
              <p:tags r:id="rId3"/>
            </p:custDataLst>
          </p:nvPr>
        </p:nvSpPr>
        <p:spPr bwMode="hidden">
          <a:xfrm>
            <a:off x="0" y="3086101"/>
            <a:ext cx="9144000" cy="2057399"/>
          </a:xfrm>
          <a:solidFill>
            <a:srgbClr val="DEDEDE"/>
          </a:solid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22" name="Picture Filter">
            <a:extLst>
              <a:ext uri="{FF2B5EF4-FFF2-40B4-BE49-F238E27FC236}">
                <a16:creationId xmlns:a16="http://schemas.microsoft.com/office/drawing/2014/main" id="{589BF43F-F2D8-4E87-B7B8-7E22898026BF}"/>
              </a:ext>
            </a:extLst>
          </p:cNvPr>
          <p:cNvSpPr>
            <a:spLocks noGrp="1"/>
          </p:cNvSpPr>
          <p:nvPr>
            <p:ph type="body" sz="quarter" idx="28" hasCustomPrompt="1"/>
          </p:nvPr>
        </p:nvSpPr>
        <p:spPr>
          <a:xfrm>
            <a:off x="0" y="3086101"/>
            <a:ext cx="9144000" cy="2057399"/>
          </a:xfrm>
          <a:prstGeom prst="rect">
            <a:avLst/>
          </a:prstGeom>
          <a:solidFill>
            <a:srgbClr val="000000">
              <a:alpha val="40000"/>
            </a:srgbClr>
          </a:solidFill>
          <a:ln>
            <a:noFill/>
          </a:ln>
        </p:spPr>
        <p:style>
          <a:lnRef idx="0">
            <a:schemeClr val="accent1"/>
          </a:lnRef>
          <a:fillRef idx="1">
            <a:schemeClr val="accent1"/>
          </a:fillRef>
          <a:effectRef idx="0">
            <a:schemeClr val="dk1"/>
          </a:effectRef>
          <a:fontRef idx="minor">
            <a:schemeClr val="lt1"/>
          </a:fontRef>
        </p:style>
        <p:txBody>
          <a:bodyPr vert="horz" lIns="0" tIns="0" rIns="0" bIns="0" numCol="1" rtlCol="0" anchor="ctr">
            <a:noAutofit/>
          </a:bodyPr>
          <a:lstStyle>
            <a:lvl1pPr marL="0" indent="0">
              <a:buNone/>
              <a:defRPr lang="en-GB" dirty="0">
                <a:solidFill>
                  <a:schemeClr val="lt1"/>
                </a:solidFill>
              </a:defRPr>
            </a:lvl1pPr>
          </a:lstStyle>
          <a:p>
            <a:pPr lvl="0" algn="ctr" defTabSz="685720"/>
            <a:r>
              <a:rPr lang="nl-NL"/>
              <a:t> </a:t>
            </a:r>
          </a:p>
        </p:txBody>
      </p:sp>
      <p:sp>
        <p:nvSpPr>
          <p:cNvPr id="26" name="Footer Text">
            <a:extLst>
              <a:ext uri="{FF2B5EF4-FFF2-40B4-BE49-F238E27FC236}">
                <a16:creationId xmlns:a16="http://schemas.microsoft.com/office/drawing/2014/main" id="{2323C39F-2447-4B10-ABE4-C0D6E99D8801}"/>
              </a:ext>
            </a:extLst>
          </p:cNvPr>
          <p:cNvSpPr>
            <a:spLocks noGrp="1"/>
          </p:cNvSpPr>
          <p:nvPr>
            <p:ph type="body" sz="quarter" idx="29" hasCustomPrompt="1"/>
          </p:nvPr>
        </p:nvSpPr>
        <p:spPr>
          <a:xfrm>
            <a:off x="1943100" y="4766310"/>
            <a:ext cx="5248656" cy="205740"/>
          </a:xfrm>
        </p:spPr>
        <p:txBody>
          <a:bodyPr vert="horz" lIns="0" tIns="0" rIns="0" bIns="0" rtlCol="0" anchor="b">
            <a:noAutofit/>
          </a:bodyPr>
          <a:lstStyle>
            <a:lvl1pPr marL="0" indent="0">
              <a:buNone/>
              <a:defRPr lang="en-GB" sz="563" dirty="0">
                <a:solidFill>
                  <a:srgbClr val="FFFFFF"/>
                </a:solidFill>
              </a:defRPr>
            </a:lvl1pPr>
          </a:lstStyle>
          <a:p>
            <a:pPr marL="150876" lvl="0" indent="-150876"/>
            <a:r>
              <a:rPr lang="nl-NL"/>
              <a:t>[</a:t>
            </a:r>
            <a:r>
              <a:rPr lang="nl-NL" err="1"/>
              <a:t>Optional</a:t>
            </a:r>
            <a:r>
              <a:rPr lang="nl-NL"/>
              <a:t> </a:t>
            </a:r>
            <a:r>
              <a:rPr lang="nl-NL" err="1"/>
              <a:t>footnotes</a:t>
            </a:r>
            <a:r>
              <a:rPr lang="nl-NL"/>
              <a:t>/</a:t>
            </a:r>
            <a:r>
              <a:rPr lang="nl-NL" err="1"/>
              <a:t>references</a:t>
            </a:r>
            <a:r>
              <a:rPr lang="nl-NL"/>
              <a:t>]</a:t>
            </a:r>
          </a:p>
        </p:txBody>
      </p:sp>
      <p:sp>
        <p:nvSpPr>
          <p:cNvPr id="30" name="Section Type">
            <a:extLst>
              <a:ext uri="{FF2B5EF4-FFF2-40B4-BE49-F238E27FC236}">
                <a16:creationId xmlns:a16="http://schemas.microsoft.com/office/drawing/2014/main" id="{8C669545-5D27-4827-B980-3828D0DBBDE3}"/>
              </a:ext>
            </a:extLst>
          </p:cNvPr>
          <p:cNvSpPr>
            <a:spLocks noGrp="1"/>
          </p:cNvSpPr>
          <p:nvPr>
            <p:ph type="body" sz="quarter" idx="10" hasCustomPrompt="1"/>
          </p:nvPr>
        </p:nvSpPr>
        <p:spPr>
          <a:xfrm>
            <a:off x="332185" y="321469"/>
            <a:ext cx="4105275" cy="205740"/>
          </a:xfrm>
        </p:spPr>
        <p:txBody>
          <a:bodyPr>
            <a:normAutofit/>
          </a:bodyPr>
          <a:lstStyle>
            <a:lvl1pPr marL="0" indent="0">
              <a:spcBef>
                <a:spcPts val="0"/>
              </a:spcBef>
              <a:spcAft>
                <a:spcPts val="0"/>
              </a:spcAft>
              <a:buFontTx/>
              <a:buNone/>
              <a:defRPr sz="900" b="0" cap="all" baseline="0">
                <a:solidFill>
                  <a:schemeClr val="tx1"/>
                </a:solidFill>
              </a:defRPr>
            </a:lvl1pPr>
            <a:lvl2pPr marL="0" indent="0">
              <a:spcBef>
                <a:spcPts val="0"/>
              </a:spcBef>
              <a:spcAft>
                <a:spcPts val="0"/>
              </a:spcAft>
              <a:buFontTx/>
              <a:buNone/>
              <a:defRPr sz="900" b="0" cap="all" baseline="0">
                <a:solidFill>
                  <a:schemeClr val="tx1"/>
                </a:solidFill>
              </a:defRPr>
            </a:lvl2pPr>
            <a:lvl3pPr marL="0" indent="0">
              <a:spcBef>
                <a:spcPts val="0"/>
              </a:spcBef>
              <a:spcAft>
                <a:spcPts val="0"/>
              </a:spcAft>
              <a:buFontTx/>
              <a:buNone/>
              <a:defRPr sz="900" b="0" cap="all" baseline="0">
                <a:solidFill>
                  <a:schemeClr val="tx1"/>
                </a:solidFill>
              </a:defRPr>
            </a:lvl3pPr>
            <a:lvl4pPr marL="0" indent="0">
              <a:spcBef>
                <a:spcPts val="0"/>
              </a:spcBef>
              <a:spcAft>
                <a:spcPts val="0"/>
              </a:spcAft>
              <a:buFontTx/>
              <a:buNone/>
              <a:defRPr sz="900" b="0" cap="all" baseline="0">
                <a:solidFill>
                  <a:schemeClr val="tx1"/>
                </a:solidFill>
              </a:defRPr>
            </a:lvl4pPr>
            <a:lvl5pPr marL="0" indent="0">
              <a:spcBef>
                <a:spcPts val="0"/>
              </a:spcBef>
              <a:spcAft>
                <a:spcPts val="0"/>
              </a:spcAft>
              <a:buFontTx/>
              <a:buNone/>
              <a:defRPr sz="900" b="0" cap="all" baseline="0">
                <a:solidFill>
                  <a:schemeClr val="tx1"/>
                </a:solidFill>
              </a:defRPr>
            </a:lvl5pPr>
            <a:lvl6pPr marL="0" indent="0">
              <a:spcBef>
                <a:spcPts val="0"/>
              </a:spcBef>
              <a:spcAft>
                <a:spcPts val="0"/>
              </a:spcAft>
              <a:buFontTx/>
              <a:buNone/>
              <a:defRPr sz="900" b="0" cap="all" baseline="0">
                <a:solidFill>
                  <a:schemeClr val="tx1"/>
                </a:solidFill>
              </a:defRPr>
            </a:lvl6pPr>
            <a:lvl7pPr marL="0" indent="0">
              <a:spcBef>
                <a:spcPts val="0"/>
              </a:spcBef>
              <a:spcAft>
                <a:spcPts val="0"/>
              </a:spcAft>
              <a:buFontTx/>
              <a:buNone/>
              <a:defRPr sz="900" b="0" cap="all" baseline="0">
                <a:solidFill>
                  <a:schemeClr val="tx1"/>
                </a:solidFill>
              </a:defRPr>
            </a:lvl7pPr>
            <a:lvl8pPr marL="0" indent="0">
              <a:spcBef>
                <a:spcPts val="0"/>
              </a:spcBef>
              <a:spcAft>
                <a:spcPts val="0"/>
              </a:spcAft>
              <a:buFontTx/>
              <a:buNone/>
              <a:defRPr sz="900" b="0" cap="all" baseline="0">
                <a:solidFill>
                  <a:schemeClr val="tx1"/>
                </a:solidFill>
              </a:defRPr>
            </a:lvl8pPr>
            <a:lvl9pPr marL="0" indent="0">
              <a:spcBef>
                <a:spcPts val="0"/>
              </a:spcBef>
              <a:spcAft>
                <a:spcPts val="0"/>
              </a:spcAft>
              <a:buFontTx/>
              <a:buNone/>
              <a:defRPr sz="900" b="0" cap="all" baseline="0">
                <a:solidFill>
                  <a:schemeClr val="tx1"/>
                </a:solidFill>
              </a:defRPr>
            </a:lvl9pPr>
          </a:lstStyle>
          <a:p>
            <a:pPr lvl="0"/>
            <a:r>
              <a:rPr lang="nl-NL"/>
              <a:t>[OPTIONAL SECTION TYPE]</a:t>
            </a:r>
          </a:p>
        </p:txBody>
      </p:sp>
      <p:sp>
        <p:nvSpPr>
          <p:cNvPr id="35" name="Section Divider Title">
            <a:extLst>
              <a:ext uri="{FF2B5EF4-FFF2-40B4-BE49-F238E27FC236}">
                <a16:creationId xmlns:a16="http://schemas.microsoft.com/office/drawing/2014/main" id="{2B50FEEB-9F3A-4A8D-A1AB-90C6B451EB3B}"/>
              </a:ext>
            </a:extLst>
          </p:cNvPr>
          <p:cNvSpPr>
            <a:spLocks noGrp="1"/>
          </p:cNvSpPr>
          <p:nvPr>
            <p:ph type="title" hasCustomPrompt="1"/>
            <p:custDataLst>
              <p:tags r:id="rId4"/>
            </p:custDataLst>
          </p:nvPr>
        </p:nvSpPr>
        <p:spPr>
          <a:xfrm>
            <a:off x="332184" y="583163"/>
            <a:ext cx="8476488" cy="822960"/>
          </a:xfrm>
        </p:spPr>
        <p:txBody>
          <a:bodyPr vert="horz" lIns="0" tIns="0" rIns="0" bIns="0" rtlCol="0" anchor="b" anchorCtr="0">
            <a:noAutofit/>
          </a:bodyPr>
          <a:lstStyle>
            <a:lvl1pPr>
              <a:defRPr lang="en-GB" sz="3300" spc="0" noProof="0" dirty="0">
                <a:solidFill>
                  <a:schemeClr val="tx1"/>
                </a:solidFill>
              </a:defRPr>
            </a:lvl1pPr>
          </a:lstStyle>
          <a:p>
            <a:pPr lvl="0" defTabSz="674175">
              <a:lnSpc>
                <a:spcPct val="85000"/>
              </a:lnSpc>
            </a:pPr>
            <a:r>
              <a:rPr lang="nl-NL" noProof="0" err="1"/>
              <a:t>Section</a:t>
            </a:r>
            <a:r>
              <a:rPr lang="nl-NL" noProof="0"/>
              <a:t> </a:t>
            </a:r>
            <a:r>
              <a:rPr lang="nl-NL" noProof="0" err="1"/>
              <a:t>Divider</a:t>
            </a:r>
            <a:endParaRPr lang="nl-NL" noProof="0"/>
          </a:p>
        </p:txBody>
      </p:sp>
      <p:sp>
        <p:nvSpPr>
          <p:cNvPr id="19" name="Content Placeholder 1">
            <a:extLst>
              <a:ext uri="{FF2B5EF4-FFF2-40B4-BE49-F238E27FC236}">
                <a16:creationId xmlns:a16="http://schemas.microsoft.com/office/drawing/2014/main" id="{406C9EA3-B9CA-42A5-BCA8-C341B915FFFB}"/>
              </a:ext>
            </a:extLst>
          </p:cNvPr>
          <p:cNvSpPr>
            <a:spLocks noGrp="1"/>
          </p:cNvSpPr>
          <p:nvPr>
            <p:ph sz="quarter" idx="14"/>
          </p:nvPr>
        </p:nvSpPr>
        <p:spPr>
          <a:xfrm>
            <a:off x="332185" y="1577340"/>
            <a:ext cx="4105275" cy="1234440"/>
          </a:xfrm>
          <a:prstGeom prst="rect">
            <a:avLst/>
          </a:prstGeom>
        </p:spPr>
        <p:txBody>
          <a:bodyPr/>
          <a:lstStyle>
            <a:lvl1pPr marL="0" indent="0">
              <a:buNone/>
              <a:defRPr/>
            </a:lvl1pPr>
            <a:lvl2pPr marL="150876" indent="0">
              <a:buNone/>
              <a:defRPr/>
            </a:lvl2pPr>
            <a:lvl3pPr marL="301752" indent="0">
              <a:buNone/>
              <a:defRPr/>
            </a:lvl3pPr>
            <a:lvl4pPr marL="452628" indent="0">
              <a:buNone/>
              <a:defRPr/>
            </a:lvl4pPr>
            <a:lvl5pPr marL="603504" indent="0">
              <a:buNone/>
              <a:defRPr/>
            </a:lvl5pPr>
            <a:lvl6pPr>
              <a:defRPr/>
            </a:lvl6pPr>
            <a:lvl7pPr>
              <a:defRPr/>
            </a:lvl7pPr>
            <a:lvl8pPr>
              <a:defRPr/>
            </a:lvl8pPr>
            <a:lvl9pPr>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8" name="Bar">
            <a:extLst>
              <a:ext uri="{FF2B5EF4-FFF2-40B4-BE49-F238E27FC236}">
                <a16:creationId xmlns:a16="http://schemas.microsoft.com/office/drawing/2014/main" id="{5DED057C-1AD6-48EF-9EDF-7DC546BACE7B}"/>
              </a:ext>
            </a:extLst>
          </p:cNvPr>
          <p:cNvSpPr/>
          <p:nvPr userDrawn="1"/>
        </p:nvSpPr>
        <p:spPr bwMode="hidden">
          <a:xfrm>
            <a:off x="-1" y="3017520"/>
            <a:ext cx="9144000" cy="68580"/>
          </a:xfrm>
          <a:prstGeom prst="rect">
            <a:avLst/>
          </a:prstGeom>
          <a:solidFill>
            <a:srgbClr val="A3202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sp>
        <p:nvSpPr>
          <p:cNvPr id="16" name="Section Footer">
            <a:extLst>
              <a:ext uri="{FF2B5EF4-FFF2-40B4-BE49-F238E27FC236}">
                <a16:creationId xmlns:a16="http://schemas.microsoft.com/office/drawing/2014/main" id="{A3776C38-E726-472D-B8CD-2B4718994882}"/>
              </a:ext>
            </a:extLst>
          </p:cNvPr>
          <p:cNvSpPr txBox="1"/>
          <p:nvPr userDrawn="1">
            <p:custDataLst>
              <p:tags r:id="rId5"/>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rgbClr val="FFFFFF"/>
              </a:solidFill>
            </a:endParaRPr>
          </a:p>
        </p:txBody>
      </p:sp>
      <p:sp>
        <p:nvSpPr>
          <p:cNvPr id="25" name="Strategy&amp;">
            <a:extLst>
              <a:ext uri="{FF2B5EF4-FFF2-40B4-BE49-F238E27FC236}">
                <a16:creationId xmlns:a16="http://schemas.microsoft.com/office/drawing/2014/main" id="{FFAA3D74-3258-4AB6-B78D-138F7D0499B3}"/>
              </a:ext>
            </a:extLst>
          </p:cNvPr>
          <p:cNvSpPr txBox="1"/>
          <p:nvPr userDrawn="1">
            <p:custDataLst>
              <p:tags r:id="rId6"/>
            </p:custDataLst>
          </p:nvPr>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rgbClr val="FFFFFF"/>
                </a:solidFill>
                <a:latin typeface="+mn-lt"/>
                <a:cs typeface="Arial" pitchFamily="34" charset="0"/>
              </a:rPr>
              <a:t>Strategy&amp;</a:t>
            </a:r>
          </a:p>
        </p:txBody>
      </p:sp>
      <p:sp>
        <p:nvSpPr>
          <p:cNvPr id="27" name="Report Date">
            <a:extLst>
              <a:ext uri="{FF2B5EF4-FFF2-40B4-BE49-F238E27FC236}">
                <a16:creationId xmlns:a16="http://schemas.microsoft.com/office/drawing/2014/main" id="{CE1D3964-DA14-4639-BE24-717BC9591EA0}"/>
              </a:ext>
            </a:extLst>
          </p:cNvPr>
          <p:cNvSpPr txBox="1"/>
          <p:nvPr userDrawn="1">
            <p:custDataLst>
              <p:tags r:id="rId7"/>
            </p:custDataLst>
          </p:nvPr>
        </p:nvSpPr>
        <p:spPr>
          <a:xfrm>
            <a:off x="8386746" y="4782553"/>
            <a:ext cx="411972" cy="86627"/>
          </a:xfrm>
          <a:prstGeom prst="rect">
            <a:avLst/>
          </a:prstGeom>
          <a:noFill/>
        </p:spPr>
        <p:txBody>
          <a:bodyPr wrap="none" lIns="0" tIns="0" rIns="0" bIns="0" rtlCol="0" anchor="b">
            <a:spAutoFit/>
          </a:bodyPr>
          <a:lstStyle/>
          <a:p>
            <a:pPr indent="-181545" algn="r">
              <a:spcAft>
                <a:spcPts val="596"/>
              </a:spcAft>
            </a:pPr>
            <a:r>
              <a:rPr lang="nl-NL" sz="563" noProof="1">
                <a:solidFill>
                  <a:srgbClr val="FFFFFF"/>
                </a:solidFill>
                <a:latin typeface="+mn-lt"/>
              </a:rPr>
              <a:t>22 July 2020</a:t>
            </a:r>
          </a:p>
        </p:txBody>
      </p:sp>
      <p:sp>
        <p:nvSpPr>
          <p:cNvPr id="28" name="Page Number">
            <a:extLst>
              <a:ext uri="{FF2B5EF4-FFF2-40B4-BE49-F238E27FC236}">
                <a16:creationId xmlns:a16="http://schemas.microsoft.com/office/drawing/2014/main" id="{B408AB62-D9A7-4141-AA36-08E62BA22F77}"/>
              </a:ext>
            </a:extLst>
          </p:cNvPr>
          <p:cNvSpPr txBox="1"/>
          <p:nvPr userDrawn="1">
            <p:custDataLst>
              <p:tags r:id="rId8"/>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rgbClr val="FFFFFF"/>
              </a:solidFill>
            </a:endParaRPr>
          </a:p>
        </p:txBody>
      </p:sp>
    </p:spTree>
    <p:extLst>
      <p:ext uri="{BB962C8B-B14F-4D97-AF65-F5344CB8AC3E}">
        <p14:creationId xmlns:p14="http://schemas.microsoft.com/office/powerpoint/2010/main" val="661177170"/>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 Full Image Light">
    <p:bg>
      <p:bgPr>
        <a:solidFill>
          <a:schemeClr val="bg1"/>
        </a:solidFill>
        <a:effectLst/>
      </p:bgPr>
    </p:bg>
    <p:spTree>
      <p:nvGrpSpPr>
        <p:cNvPr id="1" name=""/>
        <p:cNvGrpSpPr/>
        <p:nvPr/>
      </p:nvGrpSpPr>
      <p:grpSpPr>
        <a:xfrm>
          <a:off x="0" y="0"/>
          <a:ext cx="0" cy="0"/>
          <a:chOff x="0" y="0"/>
          <a:chExt cx="0" cy="0"/>
        </a:xfrm>
      </p:grpSpPr>
      <p:sp>
        <p:nvSpPr>
          <p:cNvPr id="22" name="Picture Placeholder 1">
            <a:extLst>
              <a:ext uri="{FF2B5EF4-FFF2-40B4-BE49-F238E27FC236}">
                <a16:creationId xmlns:a16="http://schemas.microsoft.com/office/drawing/2014/main" id="{63E120C1-6FBB-4F3B-8ECC-15C4705290ED}"/>
              </a:ext>
            </a:extLst>
          </p:cNvPr>
          <p:cNvSpPr>
            <a:spLocks noGrp="1"/>
          </p:cNvSpPr>
          <p:nvPr>
            <p:ph type="pic" sz="quarter" idx="22"/>
            <p:custDataLst>
              <p:tags r:id="rId1"/>
            </p:custDataLst>
          </p:nvPr>
        </p:nvSpPr>
        <p:spPr bwMode="hidden">
          <a:xfrm>
            <a:off x="0" y="0"/>
            <a:ext cx="9144000" cy="5143500"/>
          </a:xfrm>
          <a:solidFill>
            <a:srgbClr val="DEDEDE"/>
          </a:solidFill>
        </p:spPr>
        <p:txBody>
          <a:bodyPr anchor="ctr" anchorCtr="0"/>
          <a:lstStyle>
            <a:lvl1pPr marL="0" indent="0" algn="ctr">
              <a:spcBef>
                <a:spcPts val="0"/>
              </a:spcBef>
              <a:buFontTx/>
              <a:buNone/>
              <a:defRPr sz="900" b="0">
                <a:solidFill>
                  <a:schemeClr val="tx1"/>
                </a:solidFill>
              </a:defRPr>
            </a:lvl1pPr>
          </a:lstStyle>
          <a:p>
            <a:r>
              <a:rPr lang="nl-NL"/>
              <a:t>Click icon </a:t>
            </a:r>
            <a:r>
              <a:rPr lang="nl-NL" err="1"/>
              <a:t>to</a:t>
            </a:r>
            <a:r>
              <a:rPr lang="nl-NL"/>
              <a:t> </a:t>
            </a:r>
            <a:r>
              <a:rPr lang="nl-NL" err="1"/>
              <a:t>add</a:t>
            </a:r>
            <a:r>
              <a:rPr lang="nl-NL"/>
              <a:t> picture</a:t>
            </a:r>
          </a:p>
        </p:txBody>
      </p:sp>
      <p:sp>
        <p:nvSpPr>
          <p:cNvPr id="17" name="Slide Tags" hidden="1">
            <a:extLst>
              <a:ext uri="{FF2B5EF4-FFF2-40B4-BE49-F238E27FC236}">
                <a16:creationId xmlns:a16="http://schemas.microsoft.com/office/drawing/2014/main" id="{FED09A2F-6E28-4E19-A0E5-52826CAED678}"/>
              </a:ext>
            </a:extLst>
          </p:cNvPr>
          <p:cNvSpPr txBox="1"/>
          <p:nvPr userDrawn="1">
            <p:custDataLst>
              <p:tags r:id="rId2"/>
            </p:custDataLst>
          </p:nvPr>
        </p:nvSpPr>
        <p:spPr>
          <a:xfrm>
            <a:off x="0" y="151280"/>
            <a:ext cx="1454727" cy="204351"/>
          </a:xfrm>
          <a:prstGeom prst="rect">
            <a:avLst/>
          </a:prstGeom>
          <a:noFill/>
        </p:spPr>
        <p:txBody>
          <a:bodyPr wrap="square" rtlCol="0">
            <a:spAutoFit/>
          </a:bodyPr>
          <a:lstStyle/>
          <a:p>
            <a:r>
              <a:rPr lang="nl-NL" sz="728" noProof="1">
                <a:solidFill>
                  <a:schemeClr val="tx1"/>
                </a:solidFill>
              </a:rPr>
              <a:t>Slide Tags</a:t>
            </a:r>
          </a:p>
        </p:txBody>
      </p:sp>
      <p:sp>
        <p:nvSpPr>
          <p:cNvPr id="21" name="Date/Filepath" hidden="1"/>
          <p:cNvSpPr txBox="1"/>
          <p:nvPr userDrawn="1">
            <p:custDataLst>
              <p:tags r:id="rId3"/>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26" name="Picture Filter">
            <a:extLst>
              <a:ext uri="{FF2B5EF4-FFF2-40B4-BE49-F238E27FC236}">
                <a16:creationId xmlns:a16="http://schemas.microsoft.com/office/drawing/2014/main" id="{C7AB049C-1C9B-46CC-9369-CAE0622EFC77}"/>
              </a:ext>
            </a:extLst>
          </p:cNvPr>
          <p:cNvSpPr>
            <a:spLocks noGrp="1"/>
          </p:cNvSpPr>
          <p:nvPr>
            <p:ph type="body" sz="quarter" idx="27" hasCustomPrompt="1"/>
          </p:nvPr>
        </p:nvSpPr>
        <p:spPr>
          <a:xfrm>
            <a:off x="0" y="0"/>
            <a:ext cx="9144000" cy="5143500"/>
          </a:xfrm>
          <a:solidFill>
            <a:srgbClr val="000000">
              <a:alpha val="20000"/>
            </a:srgbClr>
          </a:solidFill>
          <a:ln>
            <a:noFill/>
          </a:ln>
        </p:spPr>
        <p:style>
          <a:lnRef idx="0">
            <a:schemeClr val="accent1"/>
          </a:lnRef>
          <a:fillRef idx="1">
            <a:schemeClr val="accent1"/>
          </a:fillRef>
          <a:effectRef idx="0">
            <a:schemeClr val="dk1"/>
          </a:effectRef>
          <a:fontRef idx="minor">
            <a:schemeClr val="lt1"/>
          </a:fontRef>
        </p:style>
        <p:txBody>
          <a:bodyPr vert="horz" lIns="0" tIns="0" rIns="0" bIns="0" numCol="1" rtlCol="0" anchor="ctr">
            <a:noAutofit/>
          </a:bodyPr>
          <a:lstStyle>
            <a:lvl1pPr marL="0" indent="0">
              <a:buNone/>
              <a:defRPr lang="en-GB" dirty="0">
                <a:solidFill>
                  <a:schemeClr val="lt1"/>
                </a:solidFill>
              </a:defRPr>
            </a:lvl1pPr>
          </a:lstStyle>
          <a:p>
            <a:pPr lvl="0" algn="ctr" defTabSz="685720"/>
            <a:r>
              <a:rPr lang="nl-NL"/>
              <a:t> </a:t>
            </a:r>
          </a:p>
        </p:txBody>
      </p:sp>
      <p:sp>
        <p:nvSpPr>
          <p:cNvPr id="30" name="Section Type">
            <a:extLst>
              <a:ext uri="{FF2B5EF4-FFF2-40B4-BE49-F238E27FC236}">
                <a16:creationId xmlns:a16="http://schemas.microsoft.com/office/drawing/2014/main" id="{8C669545-5D27-4827-B980-3828D0DBBDE3}"/>
              </a:ext>
            </a:extLst>
          </p:cNvPr>
          <p:cNvSpPr>
            <a:spLocks noGrp="1"/>
          </p:cNvSpPr>
          <p:nvPr>
            <p:ph type="body" sz="quarter" idx="10" hasCustomPrompt="1"/>
          </p:nvPr>
        </p:nvSpPr>
        <p:spPr>
          <a:xfrm>
            <a:off x="332185" y="321469"/>
            <a:ext cx="4105275" cy="205740"/>
          </a:xfrm>
        </p:spPr>
        <p:txBody>
          <a:bodyPr>
            <a:normAutofit/>
          </a:bodyPr>
          <a:lstStyle>
            <a:lvl1pPr marL="0" indent="0">
              <a:spcBef>
                <a:spcPts val="0"/>
              </a:spcBef>
              <a:spcAft>
                <a:spcPts val="0"/>
              </a:spcAft>
              <a:buFontTx/>
              <a:buNone/>
              <a:defRPr sz="900" b="0" cap="all" baseline="0">
                <a:solidFill>
                  <a:schemeClr val="tx1"/>
                </a:solidFill>
              </a:defRPr>
            </a:lvl1pPr>
            <a:lvl2pPr marL="0" indent="0">
              <a:spcBef>
                <a:spcPts val="0"/>
              </a:spcBef>
              <a:spcAft>
                <a:spcPts val="0"/>
              </a:spcAft>
              <a:buFontTx/>
              <a:buNone/>
              <a:defRPr sz="900" b="0" cap="all" baseline="0">
                <a:solidFill>
                  <a:schemeClr val="tx1"/>
                </a:solidFill>
              </a:defRPr>
            </a:lvl2pPr>
            <a:lvl3pPr marL="0" indent="0">
              <a:spcBef>
                <a:spcPts val="0"/>
              </a:spcBef>
              <a:spcAft>
                <a:spcPts val="0"/>
              </a:spcAft>
              <a:buFontTx/>
              <a:buNone/>
              <a:defRPr sz="900" b="0" cap="all" baseline="0">
                <a:solidFill>
                  <a:schemeClr val="tx1"/>
                </a:solidFill>
              </a:defRPr>
            </a:lvl3pPr>
            <a:lvl4pPr marL="0" indent="0">
              <a:spcBef>
                <a:spcPts val="0"/>
              </a:spcBef>
              <a:spcAft>
                <a:spcPts val="0"/>
              </a:spcAft>
              <a:buFontTx/>
              <a:buNone/>
              <a:defRPr sz="900" b="0" cap="all" baseline="0">
                <a:solidFill>
                  <a:schemeClr val="tx1"/>
                </a:solidFill>
              </a:defRPr>
            </a:lvl4pPr>
            <a:lvl5pPr marL="0" indent="0">
              <a:spcBef>
                <a:spcPts val="0"/>
              </a:spcBef>
              <a:spcAft>
                <a:spcPts val="0"/>
              </a:spcAft>
              <a:buFontTx/>
              <a:buNone/>
              <a:defRPr sz="900" b="0" cap="all" baseline="0">
                <a:solidFill>
                  <a:schemeClr val="tx1"/>
                </a:solidFill>
              </a:defRPr>
            </a:lvl5pPr>
            <a:lvl6pPr marL="0" indent="0">
              <a:spcBef>
                <a:spcPts val="0"/>
              </a:spcBef>
              <a:spcAft>
                <a:spcPts val="0"/>
              </a:spcAft>
              <a:buFontTx/>
              <a:buNone/>
              <a:defRPr sz="900" b="0" cap="all" baseline="0">
                <a:solidFill>
                  <a:schemeClr val="tx1"/>
                </a:solidFill>
              </a:defRPr>
            </a:lvl6pPr>
            <a:lvl7pPr marL="0" indent="0">
              <a:spcBef>
                <a:spcPts val="0"/>
              </a:spcBef>
              <a:spcAft>
                <a:spcPts val="0"/>
              </a:spcAft>
              <a:buFontTx/>
              <a:buNone/>
              <a:defRPr sz="900" b="0" cap="all" baseline="0">
                <a:solidFill>
                  <a:schemeClr val="tx1"/>
                </a:solidFill>
              </a:defRPr>
            </a:lvl7pPr>
            <a:lvl8pPr marL="0" indent="0">
              <a:spcBef>
                <a:spcPts val="0"/>
              </a:spcBef>
              <a:spcAft>
                <a:spcPts val="0"/>
              </a:spcAft>
              <a:buFontTx/>
              <a:buNone/>
              <a:defRPr sz="900" b="0" cap="all" baseline="0">
                <a:solidFill>
                  <a:schemeClr val="tx1"/>
                </a:solidFill>
              </a:defRPr>
            </a:lvl8pPr>
            <a:lvl9pPr marL="0" indent="0">
              <a:spcBef>
                <a:spcPts val="0"/>
              </a:spcBef>
              <a:spcAft>
                <a:spcPts val="0"/>
              </a:spcAft>
              <a:buFontTx/>
              <a:buNone/>
              <a:defRPr sz="900" b="0" cap="all" baseline="0">
                <a:solidFill>
                  <a:schemeClr val="tx1"/>
                </a:solidFill>
              </a:defRPr>
            </a:lvl9pPr>
          </a:lstStyle>
          <a:p>
            <a:pPr lvl="0"/>
            <a:r>
              <a:rPr lang="nl-NL"/>
              <a:t>[OPTIONAL SECTION TYPE]</a:t>
            </a:r>
          </a:p>
        </p:txBody>
      </p:sp>
      <p:sp>
        <p:nvSpPr>
          <p:cNvPr id="35" name="Section Divider Title">
            <a:extLst>
              <a:ext uri="{FF2B5EF4-FFF2-40B4-BE49-F238E27FC236}">
                <a16:creationId xmlns:a16="http://schemas.microsoft.com/office/drawing/2014/main" id="{2B50FEEB-9F3A-4A8D-A1AB-90C6B451EB3B}"/>
              </a:ext>
            </a:extLst>
          </p:cNvPr>
          <p:cNvSpPr>
            <a:spLocks noGrp="1"/>
          </p:cNvSpPr>
          <p:nvPr>
            <p:ph type="title" hasCustomPrompt="1"/>
            <p:custDataLst>
              <p:tags r:id="rId4"/>
            </p:custDataLst>
          </p:nvPr>
        </p:nvSpPr>
        <p:spPr>
          <a:xfrm>
            <a:off x="332185" y="1300162"/>
            <a:ext cx="4190238" cy="1374458"/>
          </a:xfrm>
        </p:spPr>
        <p:txBody>
          <a:bodyPr vert="horz" lIns="0" tIns="0" rIns="0" bIns="0" rtlCol="0" anchor="b" anchorCtr="0">
            <a:noAutofit/>
          </a:bodyPr>
          <a:lstStyle>
            <a:lvl1pPr>
              <a:defRPr lang="en-GB" sz="3300" spc="0" noProof="0" dirty="0">
                <a:solidFill>
                  <a:schemeClr val="tx1"/>
                </a:solidFill>
              </a:defRPr>
            </a:lvl1pPr>
          </a:lstStyle>
          <a:p>
            <a:pPr lvl="0" defTabSz="674175">
              <a:lnSpc>
                <a:spcPct val="85000"/>
              </a:lnSpc>
            </a:pPr>
            <a:r>
              <a:rPr lang="nl-NL" noProof="0" err="1"/>
              <a:t>Section</a:t>
            </a:r>
            <a:r>
              <a:rPr lang="nl-NL" noProof="0"/>
              <a:t> </a:t>
            </a:r>
            <a:r>
              <a:rPr lang="nl-NL" noProof="0" err="1"/>
              <a:t>Divider</a:t>
            </a:r>
            <a:endParaRPr lang="nl-NL" noProof="0"/>
          </a:p>
        </p:txBody>
      </p:sp>
      <p:sp>
        <p:nvSpPr>
          <p:cNvPr id="18" name="Bar">
            <a:extLst>
              <a:ext uri="{FF2B5EF4-FFF2-40B4-BE49-F238E27FC236}">
                <a16:creationId xmlns:a16="http://schemas.microsoft.com/office/drawing/2014/main" id="{0207D8FB-99E4-4FC9-BBA5-24B824001787}"/>
              </a:ext>
            </a:extLst>
          </p:cNvPr>
          <p:cNvSpPr>
            <a:spLocks noGrp="1"/>
          </p:cNvSpPr>
          <p:nvPr>
            <p:ph type="body" sz="quarter" idx="26" hasCustomPrompt="1"/>
          </p:nvPr>
        </p:nvSpPr>
        <p:spPr bwMode="hidden">
          <a:xfrm>
            <a:off x="332185" y="2811780"/>
            <a:ext cx="4188619" cy="68580"/>
          </a:xfrm>
          <a:solidFill>
            <a:schemeClr val="accent1"/>
          </a:solidFill>
        </p:spPr>
        <p:txBody>
          <a:bodyPr anchor="ctr" anchorCtr="0">
            <a:noAutofit/>
          </a:bodyPr>
          <a:lstStyle>
            <a:lvl1pPr marL="0" algn="ctr">
              <a:spcAft>
                <a:spcPts val="0"/>
              </a:spcAft>
              <a:buFontTx/>
              <a:buNone/>
              <a:defRPr sz="100" b="0">
                <a:solidFill>
                  <a:schemeClr val="tx1"/>
                </a:solidFill>
              </a:defRPr>
            </a:lvl1pPr>
            <a:lvl2pPr marL="0" algn="ctr">
              <a:spcAft>
                <a:spcPts val="0"/>
              </a:spcAft>
              <a:buFontTx/>
              <a:buNone/>
              <a:defRPr sz="100" b="0">
                <a:solidFill>
                  <a:schemeClr val="tx1"/>
                </a:solidFill>
              </a:defRPr>
            </a:lvl2pPr>
            <a:lvl3pPr marL="0" indent="0" algn="ctr">
              <a:spcAft>
                <a:spcPts val="0"/>
              </a:spcAft>
              <a:buFontTx/>
              <a:buNone/>
              <a:defRPr sz="100" b="0">
                <a:solidFill>
                  <a:schemeClr val="tx1"/>
                </a:solidFill>
              </a:defRPr>
            </a:lvl3pPr>
            <a:lvl4pPr marL="0" indent="0" algn="ctr">
              <a:spcAft>
                <a:spcPts val="0"/>
              </a:spcAft>
              <a:buFontTx/>
              <a:buNone/>
              <a:defRPr sz="100" b="0">
                <a:solidFill>
                  <a:schemeClr val="tx1"/>
                </a:solidFill>
              </a:defRPr>
            </a:lvl4pPr>
            <a:lvl5pPr marL="0" indent="0" algn="ctr">
              <a:spcAft>
                <a:spcPts val="0"/>
              </a:spcAft>
              <a:buFontTx/>
              <a:buNone/>
              <a:defRPr sz="100" b="0">
                <a:solidFill>
                  <a:schemeClr val="tx1"/>
                </a:solidFill>
              </a:defRPr>
            </a:lvl5pPr>
            <a:lvl6pPr marL="0" indent="0" algn="ctr">
              <a:spcAft>
                <a:spcPts val="0"/>
              </a:spcAft>
              <a:buFontTx/>
              <a:buNone/>
              <a:defRPr sz="100" b="0">
                <a:solidFill>
                  <a:schemeClr val="tx1"/>
                </a:solidFill>
              </a:defRPr>
            </a:lvl6pPr>
            <a:lvl7pPr marL="0" indent="0" algn="ctr">
              <a:spcAft>
                <a:spcPts val="0"/>
              </a:spcAft>
              <a:buFontTx/>
              <a:buNone/>
              <a:defRPr sz="100" b="0">
                <a:solidFill>
                  <a:schemeClr val="tx1"/>
                </a:solidFill>
              </a:defRPr>
            </a:lvl7pPr>
            <a:lvl8pPr marL="0" indent="0" algn="ctr">
              <a:spcAft>
                <a:spcPts val="0"/>
              </a:spcAft>
              <a:buFontTx/>
              <a:buNone/>
              <a:defRPr sz="100" b="0">
                <a:solidFill>
                  <a:schemeClr val="tx1"/>
                </a:solidFill>
              </a:defRPr>
            </a:lvl8pPr>
            <a:lvl9pPr marL="0" indent="0" algn="ctr">
              <a:spcAft>
                <a:spcPts val="0"/>
              </a:spcAft>
              <a:buFontTx/>
              <a:buNone/>
              <a:defRPr sz="100" b="0">
                <a:solidFill>
                  <a:schemeClr val="tx1"/>
                </a:solidFill>
              </a:defRPr>
            </a:lvl9pPr>
          </a:lstStyle>
          <a:p>
            <a:pPr lvl="0"/>
            <a:r>
              <a:rPr lang="nl-NL"/>
              <a:t> </a:t>
            </a:r>
          </a:p>
        </p:txBody>
      </p:sp>
      <p:sp>
        <p:nvSpPr>
          <p:cNvPr id="16" name="Section Footer">
            <a:extLst>
              <a:ext uri="{FF2B5EF4-FFF2-40B4-BE49-F238E27FC236}">
                <a16:creationId xmlns:a16="http://schemas.microsoft.com/office/drawing/2014/main" id="{37F474F8-0328-46A1-99E2-CA4CB565ED99}"/>
              </a:ext>
            </a:extLst>
          </p:cNvPr>
          <p:cNvSpPr txBox="1"/>
          <p:nvPr userDrawn="1">
            <p:custDataLst>
              <p:tags r:id="rId5"/>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tx1"/>
              </a:solidFill>
            </a:endParaRPr>
          </a:p>
        </p:txBody>
      </p:sp>
      <p:sp>
        <p:nvSpPr>
          <p:cNvPr id="28" name="Strategy&amp;">
            <a:extLst>
              <a:ext uri="{FF2B5EF4-FFF2-40B4-BE49-F238E27FC236}">
                <a16:creationId xmlns:a16="http://schemas.microsoft.com/office/drawing/2014/main" id="{822F4B43-A90E-466E-8BD5-4C62842CF1C6}"/>
              </a:ext>
            </a:extLst>
          </p:cNvPr>
          <p:cNvSpPr txBox="1"/>
          <p:nvPr userDrawn="1">
            <p:custDataLst>
              <p:tags r:id="rId6"/>
            </p:custDataLst>
          </p:nvPr>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tx1"/>
                </a:solidFill>
                <a:latin typeface="+mn-lt"/>
                <a:cs typeface="Arial" pitchFamily="34" charset="0"/>
              </a:rPr>
              <a:t>Strategy&amp;</a:t>
            </a:r>
          </a:p>
        </p:txBody>
      </p:sp>
      <p:sp>
        <p:nvSpPr>
          <p:cNvPr id="29" name="Footer Text">
            <a:extLst>
              <a:ext uri="{FF2B5EF4-FFF2-40B4-BE49-F238E27FC236}">
                <a16:creationId xmlns:a16="http://schemas.microsoft.com/office/drawing/2014/main" id="{D5EDE9D6-FA94-4A3E-8749-4F15020E833C}"/>
              </a:ext>
            </a:extLst>
          </p:cNvPr>
          <p:cNvSpPr>
            <a:spLocks noGrp="1"/>
          </p:cNvSpPr>
          <p:nvPr>
            <p:ph type="body" sz="quarter" idx="29" hasCustomPrompt="1"/>
          </p:nvPr>
        </p:nvSpPr>
        <p:spPr>
          <a:xfrm>
            <a:off x="1943100" y="4766310"/>
            <a:ext cx="5248656" cy="205740"/>
          </a:xfrm>
        </p:spPr>
        <p:txBody>
          <a:bodyPr vert="horz" lIns="0" tIns="0" rIns="0" bIns="0" rtlCol="0" anchor="b">
            <a:noAutofit/>
          </a:bodyPr>
          <a:lstStyle>
            <a:lvl1pPr marL="0" indent="0">
              <a:buNone/>
              <a:defRPr lang="en-GB" sz="563" dirty="0">
                <a:solidFill>
                  <a:schemeClr val="tx1"/>
                </a:solidFill>
              </a:defRPr>
            </a:lvl1pPr>
          </a:lstStyle>
          <a:p>
            <a:pPr marL="150876" lvl="0" indent="-150876"/>
            <a:r>
              <a:rPr lang="nl-NL"/>
              <a:t>[</a:t>
            </a:r>
            <a:r>
              <a:rPr lang="nl-NL" err="1"/>
              <a:t>Optional</a:t>
            </a:r>
            <a:r>
              <a:rPr lang="nl-NL"/>
              <a:t> </a:t>
            </a:r>
            <a:r>
              <a:rPr lang="nl-NL" err="1"/>
              <a:t>footnotes</a:t>
            </a:r>
            <a:r>
              <a:rPr lang="nl-NL"/>
              <a:t>/</a:t>
            </a:r>
            <a:r>
              <a:rPr lang="nl-NL" err="1"/>
              <a:t>references</a:t>
            </a:r>
            <a:r>
              <a:rPr lang="nl-NL"/>
              <a:t>]</a:t>
            </a:r>
          </a:p>
        </p:txBody>
      </p:sp>
      <p:sp>
        <p:nvSpPr>
          <p:cNvPr id="31" name="Report Date">
            <a:extLst>
              <a:ext uri="{FF2B5EF4-FFF2-40B4-BE49-F238E27FC236}">
                <a16:creationId xmlns:a16="http://schemas.microsoft.com/office/drawing/2014/main" id="{0A4996BB-3B3B-4D3C-B73F-EC5D9FE5C729}"/>
              </a:ext>
            </a:extLst>
          </p:cNvPr>
          <p:cNvSpPr txBox="1"/>
          <p:nvPr userDrawn="1">
            <p:custDataLst>
              <p:tags r:id="rId7"/>
            </p:custDataLst>
          </p:nvPr>
        </p:nvSpPr>
        <p:spPr>
          <a:xfrm>
            <a:off x="8386746" y="4782553"/>
            <a:ext cx="4119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tx1"/>
                </a:solidFill>
                <a:latin typeface="+mn-lt"/>
              </a:rPr>
              <a:t>22 July 2020</a:t>
            </a:r>
          </a:p>
        </p:txBody>
      </p:sp>
      <p:sp>
        <p:nvSpPr>
          <p:cNvPr id="32" name="Page Number">
            <a:extLst>
              <a:ext uri="{FF2B5EF4-FFF2-40B4-BE49-F238E27FC236}">
                <a16:creationId xmlns:a16="http://schemas.microsoft.com/office/drawing/2014/main" id="{ECDFC54F-5266-42DD-B29E-342971DA349E}"/>
              </a:ext>
            </a:extLst>
          </p:cNvPr>
          <p:cNvSpPr txBox="1"/>
          <p:nvPr userDrawn="1">
            <p:custDataLst>
              <p:tags r:id="rId8"/>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tx1"/>
              </a:solidFill>
            </a:endParaRPr>
          </a:p>
        </p:txBody>
      </p:sp>
      <p:sp>
        <p:nvSpPr>
          <p:cNvPr id="15" name="Content Placeholder 1">
            <a:extLst>
              <a:ext uri="{FF2B5EF4-FFF2-40B4-BE49-F238E27FC236}">
                <a16:creationId xmlns:a16="http://schemas.microsoft.com/office/drawing/2014/main" id="{A921F638-CB1E-4A24-AA09-018282787424}"/>
              </a:ext>
            </a:extLst>
          </p:cNvPr>
          <p:cNvSpPr>
            <a:spLocks noGrp="1"/>
          </p:cNvSpPr>
          <p:nvPr>
            <p:ph sz="quarter" idx="30"/>
          </p:nvPr>
        </p:nvSpPr>
        <p:spPr>
          <a:xfrm>
            <a:off x="332185" y="3017520"/>
            <a:ext cx="4105275" cy="1234440"/>
          </a:xfrm>
          <a:prstGeom prst="rect">
            <a:avLst/>
          </a:prstGeom>
        </p:spPr>
        <p:txBody>
          <a:bodyPr/>
          <a:lstStyle>
            <a:lvl1pPr marL="0" indent="0">
              <a:buNone/>
              <a:defRPr/>
            </a:lvl1pPr>
            <a:lvl2pPr marL="150876" indent="0">
              <a:buNone/>
              <a:defRPr/>
            </a:lvl2pPr>
            <a:lvl3pPr marL="301752" indent="0">
              <a:buNone/>
              <a:defRPr/>
            </a:lvl3pPr>
            <a:lvl4pPr marL="452628" indent="0">
              <a:buNone/>
              <a:defRPr/>
            </a:lvl4pPr>
            <a:lvl5pPr marL="603504" indent="0">
              <a:buNone/>
              <a:defRPr/>
            </a:lvl5pPr>
            <a:lvl6pPr>
              <a:defRPr/>
            </a:lvl6pPr>
            <a:lvl7pPr>
              <a:defRPr/>
            </a:lvl7pPr>
            <a:lvl8pPr>
              <a:defRPr/>
            </a:lvl8pPr>
            <a:lvl9pPr>
              <a:defRPr/>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Tree>
    <p:extLst>
      <p:ext uri="{BB962C8B-B14F-4D97-AF65-F5344CB8AC3E}">
        <p14:creationId xmlns:p14="http://schemas.microsoft.com/office/powerpoint/2010/main" val="1937301723"/>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 Full Image Dark">
    <p:bg>
      <p:bgPr>
        <a:solidFill>
          <a:schemeClr val="bg1"/>
        </a:solidFill>
        <a:effectLst/>
      </p:bgPr>
    </p:bg>
    <p:spTree>
      <p:nvGrpSpPr>
        <p:cNvPr id="1" name=""/>
        <p:cNvGrpSpPr/>
        <p:nvPr/>
      </p:nvGrpSpPr>
      <p:grpSpPr>
        <a:xfrm>
          <a:off x="0" y="0"/>
          <a:ext cx="0" cy="0"/>
          <a:chOff x="0" y="0"/>
          <a:chExt cx="0" cy="0"/>
        </a:xfrm>
      </p:grpSpPr>
      <p:sp>
        <p:nvSpPr>
          <p:cNvPr id="29" name="Picture Placeholder 1">
            <a:extLst>
              <a:ext uri="{FF2B5EF4-FFF2-40B4-BE49-F238E27FC236}">
                <a16:creationId xmlns:a16="http://schemas.microsoft.com/office/drawing/2014/main" id="{27180A84-FFEE-4D31-BF2D-532942867CA1}"/>
              </a:ext>
            </a:extLst>
          </p:cNvPr>
          <p:cNvSpPr>
            <a:spLocks noGrp="1"/>
          </p:cNvSpPr>
          <p:nvPr>
            <p:ph type="pic" sz="quarter" idx="22"/>
            <p:custDataLst>
              <p:tags r:id="rId1"/>
            </p:custDataLst>
          </p:nvPr>
        </p:nvSpPr>
        <p:spPr bwMode="hidden">
          <a:xfrm>
            <a:off x="0" y="0"/>
            <a:ext cx="9144000" cy="5143500"/>
          </a:xfrm>
          <a:solidFill>
            <a:srgbClr val="7D7D7D"/>
          </a:solidFill>
        </p:spPr>
        <p:txBody>
          <a:bodyPr anchor="ctr" anchorCtr="0"/>
          <a:lstStyle>
            <a:lvl1pPr marL="0" indent="0" algn="ctr">
              <a:spcBef>
                <a:spcPts val="0"/>
              </a:spcBef>
              <a:buFontTx/>
              <a:buNone/>
              <a:defRPr sz="900" b="0">
                <a:solidFill>
                  <a:schemeClr val="bg1"/>
                </a:solidFill>
              </a:defRPr>
            </a:lvl1pPr>
          </a:lstStyle>
          <a:p>
            <a:r>
              <a:rPr lang="nl-NL"/>
              <a:t>Click icon </a:t>
            </a:r>
            <a:r>
              <a:rPr lang="nl-NL" err="1"/>
              <a:t>to</a:t>
            </a:r>
            <a:r>
              <a:rPr lang="nl-NL"/>
              <a:t> </a:t>
            </a:r>
            <a:r>
              <a:rPr lang="nl-NL" err="1"/>
              <a:t>add</a:t>
            </a:r>
            <a:r>
              <a:rPr lang="nl-NL"/>
              <a:t> picture</a:t>
            </a:r>
          </a:p>
        </p:txBody>
      </p:sp>
      <p:sp>
        <p:nvSpPr>
          <p:cNvPr id="17" name="Slide Tags" hidden="1">
            <a:extLst>
              <a:ext uri="{FF2B5EF4-FFF2-40B4-BE49-F238E27FC236}">
                <a16:creationId xmlns:a16="http://schemas.microsoft.com/office/drawing/2014/main" id="{FED09A2F-6E28-4E19-A0E5-52826CAED678}"/>
              </a:ext>
            </a:extLst>
          </p:cNvPr>
          <p:cNvSpPr txBox="1"/>
          <p:nvPr userDrawn="1">
            <p:custDataLst>
              <p:tags r:id="rId2"/>
            </p:custDataLst>
          </p:nvPr>
        </p:nvSpPr>
        <p:spPr>
          <a:xfrm>
            <a:off x="0" y="151280"/>
            <a:ext cx="1454727" cy="204351"/>
          </a:xfrm>
          <a:prstGeom prst="rect">
            <a:avLst/>
          </a:prstGeom>
          <a:noFill/>
        </p:spPr>
        <p:txBody>
          <a:bodyPr wrap="square" rtlCol="0">
            <a:spAutoFit/>
          </a:bodyPr>
          <a:lstStyle/>
          <a:p>
            <a:r>
              <a:rPr lang="nl-NL" sz="728" noProof="1">
                <a:solidFill>
                  <a:schemeClr val="tx1"/>
                </a:solidFill>
              </a:rPr>
              <a:t>Slide Tags</a:t>
            </a:r>
          </a:p>
        </p:txBody>
      </p:sp>
      <p:sp>
        <p:nvSpPr>
          <p:cNvPr id="21" name="Date/Filepath" hidden="1"/>
          <p:cNvSpPr txBox="1"/>
          <p:nvPr userDrawn="1">
            <p:custDataLst>
              <p:tags r:id="rId3"/>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31" name="Picture Filter">
            <a:extLst>
              <a:ext uri="{FF2B5EF4-FFF2-40B4-BE49-F238E27FC236}">
                <a16:creationId xmlns:a16="http://schemas.microsoft.com/office/drawing/2014/main" id="{AB554EA3-95E8-40F9-8C71-B9C555BAF981}"/>
              </a:ext>
            </a:extLst>
          </p:cNvPr>
          <p:cNvSpPr>
            <a:spLocks noGrp="1"/>
          </p:cNvSpPr>
          <p:nvPr>
            <p:ph type="body" sz="quarter" idx="27" hasCustomPrompt="1"/>
          </p:nvPr>
        </p:nvSpPr>
        <p:spPr>
          <a:xfrm>
            <a:off x="0" y="0"/>
            <a:ext cx="9144000" cy="5143500"/>
          </a:xfrm>
          <a:solidFill>
            <a:srgbClr val="000000">
              <a:alpha val="40000"/>
            </a:srgbClr>
          </a:solidFill>
          <a:ln>
            <a:noFill/>
          </a:ln>
        </p:spPr>
        <p:style>
          <a:lnRef idx="0">
            <a:schemeClr val="accent1"/>
          </a:lnRef>
          <a:fillRef idx="1">
            <a:schemeClr val="accent1"/>
          </a:fillRef>
          <a:effectRef idx="0">
            <a:schemeClr val="dk1"/>
          </a:effectRef>
          <a:fontRef idx="minor">
            <a:schemeClr val="lt1"/>
          </a:fontRef>
        </p:style>
        <p:txBody>
          <a:bodyPr vert="horz" lIns="0" tIns="0" rIns="0" bIns="0" numCol="1" rtlCol="0" anchor="ctr">
            <a:noAutofit/>
          </a:bodyPr>
          <a:lstStyle>
            <a:lvl1pPr marL="0" indent="0">
              <a:buNone/>
              <a:defRPr lang="en-GB" dirty="0">
                <a:solidFill>
                  <a:schemeClr val="bg1"/>
                </a:solidFill>
              </a:defRPr>
            </a:lvl1pPr>
          </a:lstStyle>
          <a:p>
            <a:pPr lvl="0" algn="ctr" defTabSz="685720"/>
            <a:r>
              <a:rPr lang="nl-NL"/>
              <a:t> </a:t>
            </a:r>
          </a:p>
        </p:txBody>
      </p:sp>
      <p:sp>
        <p:nvSpPr>
          <p:cNvPr id="30" name="Section Type">
            <a:extLst>
              <a:ext uri="{FF2B5EF4-FFF2-40B4-BE49-F238E27FC236}">
                <a16:creationId xmlns:a16="http://schemas.microsoft.com/office/drawing/2014/main" id="{8C669545-5D27-4827-B980-3828D0DBBDE3}"/>
              </a:ext>
            </a:extLst>
          </p:cNvPr>
          <p:cNvSpPr>
            <a:spLocks noGrp="1"/>
          </p:cNvSpPr>
          <p:nvPr>
            <p:ph type="body" sz="quarter" idx="10" hasCustomPrompt="1"/>
          </p:nvPr>
        </p:nvSpPr>
        <p:spPr>
          <a:xfrm>
            <a:off x="332185" y="321469"/>
            <a:ext cx="4105275" cy="205740"/>
          </a:xfrm>
        </p:spPr>
        <p:txBody>
          <a:bodyPr>
            <a:normAutofit/>
          </a:bodyPr>
          <a:lstStyle>
            <a:lvl1pPr marL="0" indent="0">
              <a:spcBef>
                <a:spcPts val="0"/>
              </a:spcBef>
              <a:spcAft>
                <a:spcPts val="0"/>
              </a:spcAft>
              <a:buFontTx/>
              <a:buNone/>
              <a:defRPr sz="900" b="0" cap="all" baseline="0">
                <a:solidFill>
                  <a:schemeClr val="bg1"/>
                </a:solidFill>
              </a:defRPr>
            </a:lvl1pPr>
            <a:lvl2pPr marL="0" indent="0">
              <a:spcBef>
                <a:spcPts val="0"/>
              </a:spcBef>
              <a:spcAft>
                <a:spcPts val="0"/>
              </a:spcAft>
              <a:buFontTx/>
              <a:buNone/>
              <a:defRPr sz="900" b="0" cap="all" baseline="0">
                <a:solidFill>
                  <a:schemeClr val="tx1"/>
                </a:solidFill>
              </a:defRPr>
            </a:lvl2pPr>
            <a:lvl3pPr marL="0" indent="0">
              <a:spcBef>
                <a:spcPts val="0"/>
              </a:spcBef>
              <a:spcAft>
                <a:spcPts val="0"/>
              </a:spcAft>
              <a:buFontTx/>
              <a:buNone/>
              <a:defRPr sz="900" b="0" cap="all" baseline="0">
                <a:solidFill>
                  <a:schemeClr val="tx1"/>
                </a:solidFill>
              </a:defRPr>
            </a:lvl3pPr>
            <a:lvl4pPr marL="0" indent="0">
              <a:spcBef>
                <a:spcPts val="0"/>
              </a:spcBef>
              <a:spcAft>
                <a:spcPts val="0"/>
              </a:spcAft>
              <a:buFontTx/>
              <a:buNone/>
              <a:defRPr sz="900" b="0" cap="all" baseline="0">
                <a:solidFill>
                  <a:schemeClr val="tx1"/>
                </a:solidFill>
              </a:defRPr>
            </a:lvl4pPr>
            <a:lvl5pPr marL="0" indent="0">
              <a:spcBef>
                <a:spcPts val="0"/>
              </a:spcBef>
              <a:spcAft>
                <a:spcPts val="0"/>
              </a:spcAft>
              <a:buFontTx/>
              <a:buNone/>
              <a:defRPr sz="900" b="0" cap="all" baseline="0">
                <a:solidFill>
                  <a:schemeClr val="tx1"/>
                </a:solidFill>
              </a:defRPr>
            </a:lvl5pPr>
            <a:lvl6pPr marL="0" indent="0">
              <a:spcBef>
                <a:spcPts val="0"/>
              </a:spcBef>
              <a:spcAft>
                <a:spcPts val="0"/>
              </a:spcAft>
              <a:buFontTx/>
              <a:buNone/>
              <a:defRPr sz="900" b="0" cap="all" baseline="0">
                <a:solidFill>
                  <a:schemeClr val="tx1"/>
                </a:solidFill>
              </a:defRPr>
            </a:lvl6pPr>
            <a:lvl7pPr marL="0" indent="0">
              <a:spcBef>
                <a:spcPts val="0"/>
              </a:spcBef>
              <a:spcAft>
                <a:spcPts val="0"/>
              </a:spcAft>
              <a:buFontTx/>
              <a:buNone/>
              <a:defRPr sz="900" b="0" cap="all" baseline="0">
                <a:solidFill>
                  <a:schemeClr val="tx1"/>
                </a:solidFill>
              </a:defRPr>
            </a:lvl7pPr>
            <a:lvl8pPr marL="0" indent="0">
              <a:spcBef>
                <a:spcPts val="0"/>
              </a:spcBef>
              <a:spcAft>
                <a:spcPts val="0"/>
              </a:spcAft>
              <a:buFontTx/>
              <a:buNone/>
              <a:defRPr sz="900" b="0" cap="all" baseline="0">
                <a:solidFill>
                  <a:schemeClr val="tx1"/>
                </a:solidFill>
              </a:defRPr>
            </a:lvl8pPr>
            <a:lvl9pPr marL="0" indent="0">
              <a:spcBef>
                <a:spcPts val="0"/>
              </a:spcBef>
              <a:spcAft>
                <a:spcPts val="0"/>
              </a:spcAft>
              <a:buFontTx/>
              <a:buNone/>
              <a:defRPr sz="900" b="0" cap="all" baseline="0">
                <a:solidFill>
                  <a:schemeClr val="tx1"/>
                </a:solidFill>
              </a:defRPr>
            </a:lvl9pPr>
          </a:lstStyle>
          <a:p>
            <a:pPr lvl="0"/>
            <a:r>
              <a:rPr lang="nl-NL"/>
              <a:t>[OPTIONAL SECTION TYPE]</a:t>
            </a:r>
          </a:p>
        </p:txBody>
      </p:sp>
      <p:sp>
        <p:nvSpPr>
          <p:cNvPr id="35" name="Section Divider Title">
            <a:extLst>
              <a:ext uri="{FF2B5EF4-FFF2-40B4-BE49-F238E27FC236}">
                <a16:creationId xmlns:a16="http://schemas.microsoft.com/office/drawing/2014/main" id="{2B50FEEB-9F3A-4A8D-A1AB-90C6B451EB3B}"/>
              </a:ext>
            </a:extLst>
          </p:cNvPr>
          <p:cNvSpPr>
            <a:spLocks noGrp="1"/>
          </p:cNvSpPr>
          <p:nvPr>
            <p:ph type="title" hasCustomPrompt="1"/>
            <p:custDataLst>
              <p:tags r:id="rId4"/>
            </p:custDataLst>
          </p:nvPr>
        </p:nvSpPr>
        <p:spPr>
          <a:xfrm>
            <a:off x="332185" y="1300162"/>
            <a:ext cx="4190238" cy="1374458"/>
          </a:xfrm>
        </p:spPr>
        <p:txBody>
          <a:bodyPr vert="horz" lIns="0" tIns="0" rIns="0" bIns="0" rtlCol="0" anchor="b" anchorCtr="0">
            <a:noAutofit/>
          </a:bodyPr>
          <a:lstStyle>
            <a:lvl1pPr>
              <a:defRPr lang="en-GB" sz="3300" spc="0" noProof="0" dirty="0">
                <a:solidFill>
                  <a:schemeClr val="bg1"/>
                </a:solidFill>
              </a:defRPr>
            </a:lvl1pPr>
          </a:lstStyle>
          <a:p>
            <a:pPr lvl="0" defTabSz="674175">
              <a:lnSpc>
                <a:spcPct val="85000"/>
              </a:lnSpc>
            </a:pPr>
            <a:r>
              <a:rPr lang="nl-NL" noProof="0" err="1"/>
              <a:t>Section</a:t>
            </a:r>
            <a:r>
              <a:rPr lang="nl-NL" noProof="0"/>
              <a:t> </a:t>
            </a:r>
            <a:r>
              <a:rPr lang="nl-NL" noProof="0" err="1"/>
              <a:t>Divider</a:t>
            </a:r>
            <a:endParaRPr lang="nl-NL" noProof="0"/>
          </a:p>
        </p:txBody>
      </p:sp>
      <p:sp>
        <p:nvSpPr>
          <p:cNvPr id="32" name="Bar">
            <a:extLst>
              <a:ext uri="{FF2B5EF4-FFF2-40B4-BE49-F238E27FC236}">
                <a16:creationId xmlns:a16="http://schemas.microsoft.com/office/drawing/2014/main" id="{1F121E35-8E21-471B-AC1C-48A626B3851D}"/>
              </a:ext>
            </a:extLst>
          </p:cNvPr>
          <p:cNvSpPr>
            <a:spLocks noGrp="1"/>
          </p:cNvSpPr>
          <p:nvPr>
            <p:ph type="body" sz="quarter" idx="26" hasCustomPrompt="1"/>
          </p:nvPr>
        </p:nvSpPr>
        <p:spPr bwMode="hidden">
          <a:xfrm>
            <a:off x="332185" y="2811780"/>
            <a:ext cx="4190238" cy="68580"/>
          </a:xfrm>
          <a:solidFill>
            <a:schemeClr val="bg1"/>
          </a:solidFill>
        </p:spPr>
        <p:txBody>
          <a:bodyPr anchor="ctr" anchorCtr="0">
            <a:noAutofit/>
          </a:bodyPr>
          <a:lstStyle>
            <a:lvl1pPr marL="0" algn="ctr">
              <a:spcAft>
                <a:spcPts val="0"/>
              </a:spcAft>
              <a:buFontTx/>
              <a:buNone/>
              <a:defRPr sz="100" b="0">
                <a:solidFill>
                  <a:schemeClr val="bg1"/>
                </a:solidFill>
              </a:defRPr>
            </a:lvl1pPr>
            <a:lvl2pPr marL="0" algn="ctr">
              <a:spcAft>
                <a:spcPts val="0"/>
              </a:spcAft>
              <a:buFontTx/>
              <a:buNone/>
              <a:defRPr sz="100" b="0">
                <a:solidFill>
                  <a:schemeClr val="tx1"/>
                </a:solidFill>
              </a:defRPr>
            </a:lvl2pPr>
            <a:lvl3pPr marL="0" indent="0" algn="ctr">
              <a:spcAft>
                <a:spcPts val="0"/>
              </a:spcAft>
              <a:buFontTx/>
              <a:buNone/>
              <a:defRPr sz="100" b="0">
                <a:solidFill>
                  <a:schemeClr val="tx1"/>
                </a:solidFill>
              </a:defRPr>
            </a:lvl3pPr>
            <a:lvl4pPr marL="0" indent="0" algn="ctr">
              <a:spcAft>
                <a:spcPts val="0"/>
              </a:spcAft>
              <a:buFontTx/>
              <a:buNone/>
              <a:defRPr sz="100" b="0">
                <a:solidFill>
                  <a:schemeClr val="tx1"/>
                </a:solidFill>
              </a:defRPr>
            </a:lvl4pPr>
            <a:lvl5pPr marL="0" indent="0" algn="ctr">
              <a:spcAft>
                <a:spcPts val="0"/>
              </a:spcAft>
              <a:buFontTx/>
              <a:buNone/>
              <a:defRPr sz="100" b="0">
                <a:solidFill>
                  <a:schemeClr val="tx1"/>
                </a:solidFill>
              </a:defRPr>
            </a:lvl5pPr>
            <a:lvl6pPr marL="0" indent="0" algn="ctr">
              <a:spcAft>
                <a:spcPts val="0"/>
              </a:spcAft>
              <a:buFontTx/>
              <a:buNone/>
              <a:defRPr sz="100" b="0">
                <a:solidFill>
                  <a:schemeClr val="tx1"/>
                </a:solidFill>
              </a:defRPr>
            </a:lvl6pPr>
            <a:lvl7pPr marL="0" indent="0" algn="ctr">
              <a:spcAft>
                <a:spcPts val="0"/>
              </a:spcAft>
              <a:buFontTx/>
              <a:buNone/>
              <a:defRPr sz="100" b="0">
                <a:solidFill>
                  <a:schemeClr val="tx1"/>
                </a:solidFill>
              </a:defRPr>
            </a:lvl7pPr>
            <a:lvl8pPr marL="0" indent="0" algn="ctr">
              <a:spcAft>
                <a:spcPts val="0"/>
              </a:spcAft>
              <a:buFontTx/>
              <a:buNone/>
              <a:defRPr sz="100" b="0">
                <a:solidFill>
                  <a:schemeClr val="tx1"/>
                </a:solidFill>
              </a:defRPr>
            </a:lvl8pPr>
            <a:lvl9pPr marL="0" indent="0" algn="ctr">
              <a:spcAft>
                <a:spcPts val="0"/>
              </a:spcAft>
              <a:buFontTx/>
              <a:buNone/>
              <a:defRPr sz="100" b="0">
                <a:solidFill>
                  <a:schemeClr val="tx1"/>
                </a:solidFill>
              </a:defRPr>
            </a:lvl9pPr>
          </a:lstStyle>
          <a:p>
            <a:pPr lvl="0"/>
            <a:r>
              <a:rPr lang="nl-NL"/>
              <a:t> </a:t>
            </a:r>
          </a:p>
        </p:txBody>
      </p:sp>
      <p:sp>
        <p:nvSpPr>
          <p:cNvPr id="28" name="Text Placeholder 1">
            <a:extLst>
              <a:ext uri="{FF2B5EF4-FFF2-40B4-BE49-F238E27FC236}">
                <a16:creationId xmlns:a16="http://schemas.microsoft.com/office/drawing/2014/main" id="{896C1589-3D02-4B53-95CE-5437FC010597}"/>
              </a:ext>
            </a:extLst>
          </p:cNvPr>
          <p:cNvSpPr>
            <a:spLocks noGrp="1"/>
          </p:cNvSpPr>
          <p:nvPr>
            <p:ph type="body" sz="quarter" idx="32"/>
          </p:nvPr>
        </p:nvSpPr>
        <p:spPr>
          <a:xfrm>
            <a:off x="332185" y="3017520"/>
            <a:ext cx="4190238" cy="1644968"/>
          </a:xfrm>
        </p:spPr>
        <p:txBody>
          <a:bodyPr/>
          <a:lstStyle>
            <a:lvl1pPr marL="0" indent="0">
              <a:buClr>
                <a:schemeClr val="bg1"/>
              </a:buClr>
              <a:buNone/>
              <a:defRPr>
                <a:solidFill>
                  <a:schemeClr val="bg1"/>
                </a:solidFill>
              </a:defRPr>
            </a:lvl1pPr>
            <a:lvl2pPr marL="150876" indent="0">
              <a:buClr>
                <a:schemeClr val="bg1"/>
              </a:buClr>
              <a:buNone/>
              <a:defRPr>
                <a:solidFill>
                  <a:schemeClr val="bg1"/>
                </a:solidFill>
              </a:defRPr>
            </a:lvl2pPr>
            <a:lvl3pPr marL="301752" indent="0">
              <a:buClr>
                <a:schemeClr val="bg1"/>
              </a:buClr>
              <a:buNone/>
              <a:defRPr>
                <a:solidFill>
                  <a:schemeClr val="bg1"/>
                </a:solidFill>
              </a:defRPr>
            </a:lvl3pPr>
            <a:lvl4pPr marL="452628" indent="0">
              <a:buClr>
                <a:schemeClr val="bg1"/>
              </a:buClr>
              <a:buNone/>
              <a:defRPr>
                <a:solidFill>
                  <a:schemeClr val="bg1"/>
                </a:solidFill>
              </a:defRPr>
            </a:lvl4pPr>
            <a:lvl5pPr marL="603504" indent="0">
              <a:buClr>
                <a:schemeClr val="bg1"/>
              </a:buClr>
              <a:buNone/>
              <a:defRPr>
                <a:solidFill>
                  <a:schemeClr val="bg1"/>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6" name="Section Footer">
            <a:extLst>
              <a:ext uri="{FF2B5EF4-FFF2-40B4-BE49-F238E27FC236}">
                <a16:creationId xmlns:a16="http://schemas.microsoft.com/office/drawing/2014/main" id="{75FB5008-870B-4C71-A07E-ADD9BB7E8C6C}"/>
              </a:ext>
            </a:extLst>
          </p:cNvPr>
          <p:cNvSpPr txBox="1"/>
          <p:nvPr userDrawn="1">
            <p:custDataLst>
              <p:tags r:id="rId5"/>
            </p:custDataLst>
          </p:nvPr>
        </p:nvSpPr>
        <p:spPr>
          <a:xfrm>
            <a:off x="332184" y="4782553"/>
            <a:ext cx="1471851" cy="86627"/>
          </a:xfrm>
          <a:prstGeom prst="rect">
            <a:avLst/>
          </a:prstGeom>
          <a:noFill/>
          <a:ln>
            <a:noFill/>
          </a:ln>
        </p:spPr>
        <p:txBody>
          <a:bodyPr wrap="square" lIns="0" tIns="0" rIns="0" bIns="0" rtlCol="0" anchor="b" anchorCtr="0">
            <a:spAutoFit/>
          </a:bodyPr>
          <a:lstStyle/>
          <a:p>
            <a:endParaRPr lang="nl-NL" sz="563" noProof="1">
              <a:solidFill>
                <a:schemeClr val="bg1"/>
              </a:solidFill>
            </a:endParaRPr>
          </a:p>
        </p:txBody>
      </p:sp>
      <p:sp>
        <p:nvSpPr>
          <p:cNvPr id="20" name="Strategy&amp;">
            <a:extLst>
              <a:ext uri="{FF2B5EF4-FFF2-40B4-BE49-F238E27FC236}">
                <a16:creationId xmlns:a16="http://schemas.microsoft.com/office/drawing/2014/main" id="{35C110D3-B2F8-46D7-98A6-A97A4B831F2C}"/>
              </a:ext>
            </a:extLst>
          </p:cNvPr>
          <p:cNvSpPr txBox="1"/>
          <p:nvPr userDrawn="1">
            <p:custDataLst>
              <p:tags r:id="rId6"/>
            </p:custDataLst>
          </p:nvPr>
        </p:nvSpPr>
        <p:spPr>
          <a:xfrm>
            <a:off x="332184" y="4885423"/>
            <a:ext cx="318998" cy="86627"/>
          </a:xfrm>
          <a:prstGeom prst="rect">
            <a:avLst/>
          </a:prstGeom>
          <a:noFill/>
          <a:ln>
            <a:noFill/>
          </a:ln>
        </p:spPr>
        <p:txBody>
          <a:bodyPr wrap="none" lIns="0" tIns="0" rIns="0" bIns="0" rtlCol="0" anchor="b" anchorCtr="0">
            <a:spAutoFit/>
          </a:bodyPr>
          <a:lstStyle/>
          <a:p>
            <a:r>
              <a:rPr lang="nl-NL" sz="563" noProof="0">
                <a:solidFill>
                  <a:schemeClr val="bg1"/>
                </a:solidFill>
                <a:latin typeface="+mn-lt"/>
                <a:cs typeface="Arial" pitchFamily="34" charset="0"/>
              </a:rPr>
              <a:t>Strategy&amp;</a:t>
            </a:r>
          </a:p>
        </p:txBody>
      </p:sp>
      <p:sp>
        <p:nvSpPr>
          <p:cNvPr id="22" name="Footer Text">
            <a:extLst>
              <a:ext uri="{FF2B5EF4-FFF2-40B4-BE49-F238E27FC236}">
                <a16:creationId xmlns:a16="http://schemas.microsoft.com/office/drawing/2014/main" id="{6FA9BDF2-09ED-4576-A874-D9046DC7A181}"/>
              </a:ext>
            </a:extLst>
          </p:cNvPr>
          <p:cNvSpPr>
            <a:spLocks noGrp="1"/>
          </p:cNvSpPr>
          <p:nvPr>
            <p:ph type="body" sz="quarter" idx="14" hasCustomPrompt="1"/>
          </p:nvPr>
        </p:nvSpPr>
        <p:spPr>
          <a:xfrm>
            <a:off x="1943100" y="4766310"/>
            <a:ext cx="5248656" cy="205740"/>
          </a:xfrm>
        </p:spPr>
        <p:txBody>
          <a:bodyPr vert="horz" lIns="0" tIns="0" rIns="0" bIns="0" rtlCol="0" anchor="b">
            <a:noAutofit/>
          </a:bodyPr>
          <a:lstStyle>
            <a:lvl1pPr marL="0" indent="0">
              <a:buNone/>
              <a:defRPr lang="en-GB" sz="563" dirty="0">
                <a:solidFill>
                  <a:schemeClr val="bg1"/>
                </a:solidFill>
              </a:defRPr>
            </a:lvl1pPr>
          </a:lstStyle>
          <a:p>
            <a:pPr marL="150876" lvl="0" indent="-150876"/>
            <a:r>
              <a:rPr lang="nl-NL"/>
              <a:t>[</a:t>
            </a:r>
            <a:r>
              <a:rPr lang="nl-NL" err="1"/>
              <a:t>Optional</a:t>
            </a:r>
            <a:r>
              <a:rPr lang="nl-NL"/>
              <a:t> </a:t>
            </a:r>
            <a:r>
              <a:rPr lang="nl-NL" err="1"/>
              <a:t>footnotes</a:t>
            </a:r>
            <a:r>
              <a:rPr lang="nl-NL"/>
              <a:t>/</a:t>
            </a:r>
            <a:r>
              <a:rPr lang="nl-NL" err="1"/>
              <a:t>references</a:t>
            </a:r>
            <a:r>
              <a:rPr lang="nl-NL"/>
              <a:t>]</a:t>
            </a:r>
          </a:p>
        </p:txBody>
      </p:sp>
      <p:sp>
        <p:nvSpPr>
          <p:cNvPr id="25" name="Report Date">
            <a:extLst>
              <a:ext uri="{FF2B5EF4-FFF2-40B4-BE49-F238E27FC236}">
                <a16:creationId xmlns:a16="http://schemas.microsoft.com/office/drawing/2014/main" id="{23DDD3CF-5928-4402-A126-AEE6BAA9E1F4}"/>
              </a:ext>
            </a:extLst>
          </p:cNvPr>
          <p:cNvSpPr txBox="1"/>
          <p:nvPr userDrawn="1">
            <p:custDataLst>
              <p:tags r:id="rId7"/>
            </p:custDataLst>
          </p:nvPr>
        </p:nvSpPr>
        <p:spPr>
          <a:xfrm>
            <a:off x="8386746" y="4782553"/>
            <a:ext cx="411972" cy="86627"/>
          </a:xfrm>
          <a:prstGeom prst="rect">
            <a:avLst/>
          </a:prstGeom>
          <a:noFill/>
        </p:spPr>
        <p:txBody>
          <a:bodyPr wrap="none" lIns="0" tIns="0" rIns="0" bIns="0" rtlCol="0" anchor="b">
            <a:spAutoFit/>
          </a:bodyPr>
          <a:lstStyle/>
          <a:p>
            <a:pPr indent="-181545" algn="r">
              <a:spcAft>
                <a:spcPts val="596"/>
              </a:spcAft>
            </a:pPr>
            <a:r>
              <a:rPr lang="nl-NL" sz="563" noProof="1">
                <a:solidFill>
                  <a:schemeClr val="bg1"/>
                </a:solidFill>
                <a:latin typeface="+mn-lt"/>
              </a:rPr>
              <a:t>22 July 2020</a:t>
            </a:r>
          </a:p>
        </p:txBody>
      </p:sp>
      <p:sp>
        <p:nvSpPr>
          <p:cNvPr id="26" name="Page Number">
            <a:extLst>
              <a:ext uri="{FF2B5EF4-FFF2-40B4-BE49-F238E27FC236}">
                <a16:creationId xmlns:a16="http://schemas.microsoft.com/office/drawing/2014/main" id="{1514773D-DDF9-43D0-AB25-5C4A06D142FB}"/>
              </a:ext>
            </a:extLst>
          </p:cNvPr>
          <p:cNvSpPr txBox="1"/>
          <p:nvPr userDrawn="1">
            <p:custDataLst>
              <p:tags r:id="rId8"/>
            </p:custDataLst>
          </p:nvPr>
        </p:nvSpPr>
        <p:spPr>
          <a:xfrm>
            <a:off x="8507773" y="4889754"/>
            <a:ext cx="290945" cy="82296"/>
          </a:xfrm>
          <a:prstGeom prst="rect">
            <a:avLst/>
          </a:prstGeom>
          <a:noFill/>
        </p:spPr>
        <p:txBody>
          <a:bodyPr wrap="none" lIns="0" tIns="0" rIns="0" bIns="0" rtlCol="0" anchor="b">
            <a:noAutofit/>
          </a:bodyPr>
          <a:lstStyle/>
          <a:p>
            <a:pPr algn="r">
              <a:lnSpc>
                <a:spcPts val="662"/>
              </a:lnSpc>
            </a:pPr>
            <a:endParaRPr lang="nl-NL" sz="563" noProof="1">
              <a:solidFill>
                <a:schemeClr val="bg1"/>
              </a:solidFill>
            </a:endParaRPr>
          </a:p>
        </p:txBody>
      </p:sp>
    </p:spTree>
    <p:extLst>
      <p:ext uri="{BB962C8B-B14F-4D97-AF65-F5344CB8AC3E}">
        <p14:creationId xmlns:p14="http://schemas.microsoft.com/office/powerpoint/2010/main" val="754594232"/>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D463D0A4-5F9A-4D26-8F65-1EBED40B92EB}"/>
              </a:ext>
            </a:extLst>
          </p:cNvPr>
          <p:cNvSpPr>
            <a:spLocks noGrp="1"/>
          </p:cNvSpPr>
          <p:nvPr>
            <p:ph type="body" sz="quarter" idx="10"/>
          </p:nvPr>
        </p:nvSpPr>
        <p:spPr>
          <a:xfrm>
            <a:off x="335756" y="4135042"/>
            <a:ext cx="8476488" cy="810815"/>
          </a:xfrm>
        </p:spPr>
        <p:txBody>
          <a:bodyPr anchor="b">
            <a:noAutofit/>
          </a:bodyPr>
          <a:lstStyle>
            <a:lvl1pPr marL="0" indent="0">
              <a:buNone/>
              <a:defRPr sz="900"/>
            </a:lvl1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p:txBody>
      </p:sp>
      <p:sp>
        <p:nvSpPr>
          <p:cNvPr id="10" name="Text Placeholder 2">
            <a:extLst>
              <a:ext uri="{FF2B5EF4-FFF2-40B4-BE49-F238E27FC236}">
                <a16:creationId xmlns:a16="http://schemas.microsoft.com/office/drawing/2014/main" id="{F75B69E3-4FB8-4EC7-9619-48C4B8A00D6A}"/>
              </a:ext>
            </a:extLst>
          </p:cNvPr>
          <p:cNvSpPr>
            <a:spLocks noGrp="1"/>
          </p:cNvSpPr>
          <p:nvPr>
            <p:ph type="body" sz="quarter" idx="11"/>
          </p:nvPr>
        </p:nvSpPr>
        <p:spPr>
          <a:xfrm>
            <a:off x="332186" y="2830116"/>
            <a:ext cx="4105274" cy="997506"/>
          </a:xfrm>
        </p:spPr>
        <p:txBody>
          <a:bodyPr>
            <a:noAutofit/>
          </a:bodyPr>
          <a:lstStyle>
            <a:lvl1pPr marL="0" indent="0">
              <a:buNone/>
              <a:defRPr sz="900"/>
            </a:lvl1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p:txBody>
      </p:sp>
      <p:sp>
        <p:nvSpPr>
          <p:cNvPr id="19" name="Slide Tags" hidden="1"/>
          <p:cNvSpPr txBox="1"/>
          <p:nvPr userDrawn="1">
            <p:custDataLst>
              <p:tags r:id="rId1"/>
            </p:custDataLst>
          </p:nvPr>
        </p:nvSpPr>
        <p:spPr>
          <a:xfrm>
            <a:off x="0" y="151280"/>
            <a:ext cx="1454727" cy="204351"/>
          </a:xfrm>
          <a:prstGeom prst="rect">
            <a:avLst/>
          </a:prstGeom>
          <a:noFill/>
        </p:spPr>
        <p:txBody>
          <a:bodyPr wrap="square" rtlCol="0">
            <a:spAutoFit/>
          </a:bodyPr>
          <a:lstStyle/>
          <a:p>
            <a:r>
              <a:rPr lang="nl-NL" sz="728" noProof="1"/>
              <a:t>Slide Tags</a:t>
            </a:r>
          </a:p>
        </p:txBody>
      </p:sp>
      <p:sp>
        <p:nvSpPr>
          <p:cNvPr id="21" name="Date/Filepath" hidden="1"/>
          <p:cNvSpPr txBox="1"/>
          <p:nvPr userDrawn="1">
            <p:custDataLst>
              <p:tags r:id="rId2"/>
            </p:custDataLst>
          </p:nvPr>
        </p:nvSpPr>
        <p:spPr>
          <a:xfrm>
            <a:off x="2999513" y="108846"/>
            <a:ext cx="5652655" cy="183384"/>
          </a:xfrm>
          <a:prstGeom prst="rect">
            <a:avLst/>
          </a:prstGeom>
          <a:noFill/>
        </p:spPr>
        <p:txBody>
          <a:bodyPr wrap="square" lIns="0" tIns="0" rIns="0" bIns="0" rtlCol="0" anchor="b" anchorCtr="0">
            <a:spAutoFit/>
          </a:bodyPr>
          <a:lstStyle/>
          <a:p>
            <a:pPr algn="r"/>
            <a:r>
              <a:rPr lang="nl-NL" sz="596" noProof="1"/>
              <a:t>14-9-2023 https://pwceur.sharepoint.com/sites/NL-ADV-VGZ-regioplannen/Shared Documents/03. Regio's/07. Rijk van Nijmegen/03. Meetings/05. BO TO/2023_09_20 Regioplan aanpak Regio Nijmegen - BO-TO.pptx</a:t>
            </a:r>
          </a:p>
        </p:txBody>
      </p:sp>
      <p:sp>
        <p:nvSpPr>
          <p:cNvPr id="2" name="Thank You">
            <a:extLst>
              <a:ext uri="{FF2B5EF4-FFF2-40B4-BE49-F238E27FC236}">
                <a16:creationId xmlns:a16="http://schemas.microsoft.com/office/drawing/2014/main" id="{32CC096C-498E-459F-BD55-7D2C49785D59}"/>
              </a:ext>
            </a:extLst>
          </p:cNvPr>
          <p:cNvSpPr>
            <a:spLocks noGrp="1"/>
          </p:cNvSpPr>
          <p:nvPr>
            <p:ph type="title" hasCustomPrompt="1"/>
          </p:nvPr>
        </p:nvSpPr>
        <p:spPr>
          <a:xfrm>
            <a:off x="332186" y="1300163"/>
            <a:ext cx="4107942" cy="1001268"/>
          </a:xfrm>
        </p:spPr>
        <p:txBody>
          <a:bodyPr anchor="b"/>
          <a:lstStyle>
            <a:lvl1pPr>
              <a:defRPr sz="3300"/>
            </a:lvl1pPr>
          </a:lstStyle>
          <a:p>
            <a:r>
              <a:rPr lang="nl-NL" err="1"/>
              <a:t>Thank</a:t>
            </a:r>
            <a:r>
              <a:rPr lang="nl-NL"/>
              <a:t> </a:t>
            </a:r>
            <a:r>
              <a:rPr lang="nl-NL" err="1"/>
              <a:t>you</a:t>
            </a:r>
            <a:endParaRPr lang="nl-NL"/>
          </a:p>
        </p:txBody>
      </p:sp>
      <p:sp>
        <p:nvSpPr>
          <p:cNvPr id="14" name="Bar">
            <a:extLst>
              <a:ext uri="{FF2B5EF4-FFF2-40B4-BE49-F238E27FC236}">
                <a16:creationId xmlns:a16="http://schemas.microsoft.com/office/drawing/2014/main" id="{990B7AF5-294E-4B91-B1F1-8E54BBBECF54}"/>
              </a:ext>
            </a:extLst>
          </p:cNvPr>
          <p:cNvSpPr/>
          <p:nvPr userDrawn="1"/>
        </p:nvSpPr>
        <p:spPr bwMode="hidden">
          <a:xfrm>
            <a:off x="332186" y="2434829"/>
            <a:ext cx="4105276" cy="68580"/>
          </a:xfrm>
          <a:prstGeom prst="rect">
            <a:avLst/>
          </a:prstGeom>
          <a:solidFill>
            <a:srgbClr val="A3202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nl-NL" sz="1200"/>
          </a:p>
        </p:txBody>
      </p:sp>
      <p:pic>
        <p:nvPicPr>
          <p:cNvPr id="8" name="Strategy&amp;">
            <a:extLst>
              <a:ext uri="{FF2B5EF4-FFF2-40B4-BE49-F238E27FC236}">
                <a16:creationId xmlns:a16="http://schemas.microsoft.com/office/drawing/2014/main" id="{0D33E1C4-D9EC-43E3-9554-8FB67623AF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2184" y="322325"/>
            <a:ext cx="1134792" cy="349758"/>
          </a:xfrm>
          <a:prstGeom prst="rect">
            <a:avLst/>
          </a:prstGeom>
        </p:spPr>
      </p:pic>
    </p:spTree>
    <p:extLst>
      <p:ext uri="{BB962C8B-B14F-4D97-AF65-F5344CB8AC3E}">
        <p14:creationId xmlns:p14="http://schemas.microsoft.com/office/powerpoint/2010/main" val="4834591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Opsomming shee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28AB8FE-ED2E-40E0-921E-EEA5D583BC80}"/>
              </a:ext>
            </a:extLst>
          </p:cNvPr>
          <p:cNvGraphicFramePr>
            <a:graphicFrameLocks noChangeAspect="1"/>
          </p:cNvGraphicFramePr>
          <p:nvPr userDrawn="1">
            <p:custDataLst>
              <p:tags r:id="rId1"/>
            </p:custDataLst>
            <p:extLst>
              <p:ext uri="{D42A27DB-BD31-4B8C-83A1-F6EECF244321}">
                <p14:modId xmlns:p14="http://schemas.microsoft.com/office/powerpoint/2010/main" val="73799715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5" name="Object 4" hidden="1">
                        <a:extLst>
                          <a:ext uri="{FF2B5EF4-FFF2-40B4-BE49-F238E27FC236}">
                            <a16:creationId xmlns:a16="http://schemas.microsoft.com/office/drawing/2014/main" id="{028AB8FE-ED2E-40E0-921E-EEA5D583BC80}"/>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2" name="Titel 1"/>
          <p:cNvSpPr txBox="1">
            <a:spLocks noGrp="1"/>
          </p:cNvSpPr>
          <p:nvPr>
            <p:ph type="title" hasCustomPrompt="1"/>
          </p:nvPr>
        </p:nvSpPr>
        <p:spPr>
          <a:xfrm>
            <a:off x="319085" y="169621"/>
            <a:ext cx="8573693" cy="728283"/>
          </a:xfrm>
          <a:prstGeom prst="rect">
            <a:avLst/>
          </a:prstGeom>
        </p:spPr>
        <p:txBody>
          <a:bodyPr/>
          <a:lstStyle>
            <a:lvl1pPr rtl="0">
              <a:defRPr b="1">
                <a:latin typeface="Calibri"/>
                <a:cs typeface="Calibri" pitchFamily="34"/>
              </a:defRPr>
            </a:lvl1pPr>
          </a:lstStyle>
          <a:p>
            <a:pPr lvl="0"/>
            <a:r>
              <a:rPr lang="nl-NL"/>
              <a:t>Titel sheet</a:t>
            </a:r>
          </a:p>
        </p:txBody>
      </p:sp>
      <p:sp>
        <p:nvSpPr>
          <p:cNvPr id="6" name="Footer Placeholder 5">
            <a:extLst>
              <a:ext uri="{FF2B5EF4-FFF2-40B4-BE49-F238E27FC236}">
                <a16:creationId xmlns:a16="http://schemas.microsoft.com/office/drawing/2014/main" id="{260A0142-1F5A-44A6-A442-B7C79471D471}"/>
              </a:ext>
            </a:extLst>
          </p:cNvPr>
          <p:cNvSpPr>
            <a:spLocks noGrp="1"/>
          </p:cNvSpPr>
          <p:nvPr>
            <p:ph type="ftr" sz="quarter" idx="10"/>
          </p:nvPr>
        </p:nvSpPr>
        <p:spPr/>
        <p:txBody>
          <a:bodyPr/>
          <a:lstStyle>
            <a:lvl1pPr rtl="0">
              <a:defRPr/>
            </a:lvl1pPr>
          </a:lstStyle>
          <a:p>
            <a:endParaRPr lang="nl-NL"/>
          </a:p>
        </p:txBody>
      </p:sp>
      <p:sp>
        <p:nvSpPr>
          <p:cNvPr id="7" name="Slide Number Placeholder 9">
            <a:extLst>
              <a:ext uri="{FF2B5EF4-FFF2-40B4-BE49-F238E27FC236}">
                <a16:creationId xmlns:a16="http://schemas.microsoft.com/office/drawing/2014/main" id="{8D9FE847-3230-4616-83DC-9CFDB29483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rtl="0">
              <a:defRPr sz="900">
                <a:solidFill>
                  <a:schemeClr val="tx1">
                    <a:tint val="75000"/>
                  </a:schemeClr>
                </a:solidFill>
              </a:defRPr>
            </a:lvl1pPr>
          </a:lstStyle>
          <a:p>
            <a:fld id="{57BE2D24-2D97-41E0-9A10-305B4CE75A67}" type="slidenum">
              <a:rPr lang="nl-NL" smtClean="0"/>
              <a:pPr/>
              <a:t>‹nr.›</a:t>
            </a:fld>
            <a:endParaRPr lang="nl-NL"/>
          </a:p>
        </p:txBody>
      </p:sp>
    </p:spTree>
    <p:extLst>
      <p:ext uri="{BB962C8B-B14F-4D97-AF65-F5344CB8AC3E}">
        <p14:creationId xmlns:p14="http://schemas.microsoft.com/office/powerpoint/2010/main" val="27167002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0000" y="0"/>
            <a:ext cx="2082800" cy="787400"/>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4572000" y="0"/>
            <a:ext cx="4572000" cy="51435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4" name="Date Placeholder 3"/>
          <p:cNvSpPr>
            <a:spLocks noGrp="1"/>
          </p:cNvSpPr>
          <p:nvPr>
            <p:ph type="dt" sz="half" idx="10"/>
          </p:nvPr>
        </p:nvSpPr>
        <p:spPr>
          <a:xfrm>
            <a:off x="431998" y="4248000"/>
            <a:ext cx="1440000" cy="180000"/>
          </a:xfrm>
          <a:prstGeom prst="rect">
            <a:avLst/>
          </a:prstGeom>
        </p:spPr>
        <p:txBody>
          <a:bodyPr anchor="b" anchorCtr="0"/>
          <a:lstStyle>
            <a:lvl1pPr algn="l">
              <a:defRPr sz="1000">
                <a:solidFill>
                  <a:schemeClr val="tx2"/>
                </a:solidFill>
              </a:defRPr>
            </a:lvl1pPr>
          </a:lstStyle>
          <a:p>
            <a:fld id="{2B358064-EACF-48CF-9350-61DFB19D944F}" type="datetime1">
              <a:rPr lang="nl-NL" smtClean="0"/>
              <a:t>21-11-2024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 </a:t>
            </a:r>
          </a:p>
        </p:txBody>
      </p:sp>
      <p:sp>
        <p:nvSpPr>
          <p:cNvPr id="9" name="Title 1">
            <a:extLst>
              <a:ext uri="{FF2B5EF4-FFF2-40B4-BE49-F238E27FC236}">
                <a16:creationId xmlns:a16="http://schemas.microsoft.com/office/drawing/2014/main" id="{C1B57536-F9FB-A941-94BD-E9041F065879}"/>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a:t>Klik om stijl te bewerken</a:t>
            </a:r>
            <a:endParaRPr lang="en-US"/>
          </a:p>
        </p:txBody>
      </p:sp>
      <p:sp>
        <p:nvSpPr>
          <p:cNvPr id="10" name="Subtitle 2">
            <a:extLst>
              <a:ext uri="{FF2B5EF4-FFF2-40B4-BE49-F238E27FC236}">
                <a16:creationId xmlns:a16="http://schemas.microsoft.com/office/drawing/2014/main" id="{F1012A6A-C7E6-4E4E-B01F-E484179F56CA}"/>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Tree>
    <p:extLst>
      <p:ext uri="{BB962C8B-B14F-4D97-AF65-F5344CB8AC3E}">
        <p14:creationId xmlns:p14="http://schemas.microsoft.com/office/powerpoint/2010/main" val="323354960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1.emf"/><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oleObject" Target="../embeddings/oleObject3.bin"/><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image" Target="../media/image1.emf"/><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oleObject" Target="../embeddings/oleObject6.bin"/><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41" Type="http://schemas.openxmlformats.org/officeDocument/2006/relationships/slideLayout" Target="../slideLayouts/slideLayout9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tags" Target="../tags/tag7.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4" Type="http://schemas.openxmlformats.org/officeDocument/2006/relationships/theme" Target="../theme/theme3.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tags" Target="../tags/tag245.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theme" Target="../theme/theme4.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image" Target="../media/image1.emf"/><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oleObject" Target="../embeddings/oleObject8.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34" Type="http://schemas.openxmlformats.org/officeDocument/2006/relationships/oleObject" Target="../embeddings/oleObject10.bin"/><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tags" Target="../tags/tag247.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theme" Target="../theme/theme5.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C097B9B-8F3C-9A08-AB07-D5F599158DF4}"/>
              </a:ext>
            </a:extLst>
          </p:cNvPr>
          <p:cNvGraphicFramePr>
            <a:graphicFrameLocks noChangeAspect="1"/>
          </p:cNvGraphicFramePr>
          <p:nvPr userDrawn="1">
            <p:custDataLst>
              <p:tags r:id="rId29"/>
            </p:custDataLst>
            <p:extLst>
              <p:ext uri="{D42A27DB-BD31-4B8C-83A1-F6EECF244321}">
                <p14:modId xmlns:p14="http://schemas.microsoft.com/office/powerpoint/2010/main" val="41467225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484" imgH="486" progId="TCLayout.ActiveDocument.1">
                  <p:embed/>
                </p:oleObj>
              </mc:Choice>
              <mc:Fallback>
                <p:oleObj name="think-cell Slide" r:id="rId30" imgW="484" imgH="486" progId="TCLayout.ActiveDocument.1">
                  <p:embed/>
                  <p:pic>
                    <p:nvPicPr>
                      <p:cNvPr id="8" name="think-cell data - do not delete" hidden="1">
                        <a:extLst>
                          <a:ext uri="{FF2B5EF4-FFF2-40B4-BE49-F238E27FC236}">
                            <a16:creationId xmlns:a16="http://schemas.microsoft.com/office/drawing/2014/main" id="{0C097B9B-8F3C-9A08-AB07-D5F599158DF4}"/>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720001" y="252000"/>
            <a:ext cx="7703997" cy="864000"/>
          </a:xfrm>
          <a:prstGeom prst="rect">
            <a:avLst/>
          </a:prstGeom>
        </p:spPr>
        <p:txBody>
          <a:bodyPr vert="horz" lIns="0" tIns="0" rIns="0" bIns="0" rtlCol="0" anchor="b" anchorCtr="0">
            <a:noAutofit/>
          </a:bodyPr>
          <a:lstStyle/>
          <a:p>
            <a:r>
              <a:rPr lang="nl-NL"/>
              <a:t>Titelstijl van model bewerken</a:t>
            </a:r>
          </a:p>
        </p:txBody>
      </p:sp>
      <p:sp>
        <p:nvSpPr>
          <p:cNvPr id="3" name="Text Placeholder 2"/>
          <p:cNvSpPr>
            <a:spLocks noGrp="1"/>
          </p:cNvSpPr>
          <p:nvPr>
            <p:ph type="body" idx="1"/>
          </p:nvPr>
        </p:nvSpPr>
        <p:spPr>
          <a:xfrm>
            <a:off x="720000" y="1656000"/>
            <a:ext cx="7703997" cy="2952000"/>
          </a:xfrm>
          <a:prstGeom prst="rect">
            <a:avLst/>
          </a:prstGeom>
        </p:spPr>
        <p:txBody>
          <a:bodyPr vert="horz" lIns="0" tIns="0" rIns="0" bIns="0" rtlCol="0" anchor="t" anchorCtr="0">
            <a:no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Footer Placeholder 4"/>
          <p:cNvSpPr>
            <a:spLocks noGrp="1"/>
          </p:cNvSpPr>
          <p:nvPr>
            <p:ph type="ftr" sz="quarter" idx="3"/>
          </p:nvPr>
        </p:nvSpPr>
        <p:spPr>
          <a:xfrm>
            <a:off x="720000" y="4824000"/>
            <a:ext cx="3780000" cy="180000"/>
          </a:xfrm>
          <a:prstGeom prst="rect">
            <a:avLst/>
          </a:prstGeom>
        </p:spPr>
        <p:txBody>
          <a:bodyPr vert="horz" lIns="0" tIns="0" rIns="0" bIns="0" rtlCol="0" anchor="t" anchorCtr="0">
            <a:noAutofit/>
          </a:bodyPr>
          <a:lstStyle>
            <a:lvl1pPr algn="l">
              <a:defRPr sz="800">
                <a:solidFill>
                  <a:schemeClr val="tx2">
                    <a:alpha val="20000"/>
                  </a:schemeClr>
                </a:solidFill>
              </a:defRPr>
            </a:lvl1pPr>
          </a:lstStyle>
          <a:p>
            <a:endParaRPr lang="nl-NL"/>
          </a:p>
        </p:txBody>
      </p:sp>
      <p:sp>
        <p:nvSpPr>
          <p:cNvPr id="6" name="Slide Number Placeholder 5"/>
          <p:cNvSpPr>
            <a:spLocks noGrp="1"/>
          </p:cNvSpPr>
          <p:nvPr>
            <p:ph type="sldNum" sz="quarter" idx="4"/>
          </p:nvPr>
        </p:nvSpPr>
        <p:spPr>
          <a:xfrm>
            <a:off x="8063999" y="4824000"/>
            <a:ext cx="360000" cy="180000"/>
          </a:xfrm>
          <a:prstGeom prst="rect">
            <a:avLst/>
          </a:prstGeom>
        </p:spPr>
        <p:txBody>
          <a:bodyPr vert="horz" lIns="0" tIns="0" rIns="0" bIns="0" rtlCol="0" anchor="t" anchorCtr="0">
            <a:noAutofit/>
          </a:bodyPr>
          <a:lstStyle>
            <a:lvl1pPr algn="r">
              <a:defRPr sz="800">
                <a:solidFill>
                  <a:schemeClr val="tx2"/>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9864824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Lst>
  <p:hf hdr="0" ftr="0"/>
  <p:txStyles>
    <p:titleStyle>
      <a:lvl1pPr algn="l" defTabSz="6858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7FC3AA0-85EE-6619-0B79-9DC98320843B}"/>
              </a:ext>
            </a:extLst>
          </p:cNvPr>
          <p:cNvGraphicFramePr>
            <a:graphicFrameLocks noChangeAspect="1"/>
          </p:cNvGraphicFramePr>
          <p:nvPr userDrawn="1">
            <p:custDataLst>
              <p:tags r:id="rId30"/>
            </p:custDataLst>
            <p:extLst>
              <p:ext uri="{D42A27DB-BD31-4B8C-83A1-F6EECF244321}">
                <p14:modId xmlns:p14="http://schemas.microsoft.com/office/powerpoint/2010/main" val="4265575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484" imgH="486" progId="TCLayout.ActiveDocument.1">
                  <p:embed/>
                </p:oleObj>
              </mc:Choice>
              <mc:Fallback>
                <p:oleObj name="think-cell Slide" r:id="rId31" imgW="484" imgH="486" progId="TCLayout.ActiveDocument.1">
                  <p:embed/>
                  <p:pic>
                    <p:nvPicPr>
                      <p:cNvPr id="8" name="think-cell data - do not delete" hidden="1">
                        <a:extLst>
                          <a:ext uri="{FF2B5EF4-FFF2-40B4-BE49-F238E27FC236}">
                            <a16:creationId xmlns:a16="http://schemas.microsoft.com/office/drawing/2014/main" id="{A7FC3AA0-85EE-6619-0B79-9DC98320843B}"/>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720002" y="576000"/>
            <a:ext cx="5903998" cy="864000"/>
          </a:xfrm>
          <a:prstGeom prst="rect">
            <a:avLst/>
          </a:prstGeom>
        </p:spPr>
        <p:txBody>
          <a:bodyPr vert="horz" lIns="0" tIns="0" rIns="0" bIns="0" rtlCol="0" anchor="b" anchorCtr="0">
            <a:noAutofit/>
          </a:bodyPr>
          <a:lstStyle/>
          <a:p>
            <a:r>
              <a:rPr lang="nl-NL"/>
              <a:t>Titelstijl van model bewerken</a:t>
            </a:r>
          </a:p>
        </p:txBody>
      </p:sp>
      <p:sp>
        <p:nvSpPr>
          <p:cNvPr id="3" name="Text Placeholder 2"/>
          <p:cNvSpPr>
            <a:spLocks noGrp="1"/>
          </p:cNvSpPr>
          <p:nvPr>
            <p:ph type="body" idx="1"/>
          </p:nvPr>
        </p:nvSpPr>
        <p:spPr>
          <a:xfrm>
            <a:off x="720000" y="1656000"/>
            <a:ext cx="5903999" cy="2952000"/>
          </a:xfrm>
          <a:prstGeom prst="rect">
            <a:avLst/>
          </a:prstGeom>
        </p:spPr>
        <p:txBody>
          <a:bodyPr vert="horz" lIns="0" tIns="0" rIns="0" bIns="0" rtlCol="0" anchor="t" anchorCtr="0">
            <a:no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Footer Placeholder 4"/>
          <p:cNvSpPr>
            <a:spLocks noGrp="1"/>
          </p:cNvSpPr>
          <p:nvPr>
            <p:ph type="ftr" sz="quarter" idx="3"/>
          </p:nvPr>
        </p:nvSpPr>
        <p:spPr>
          <a:xfrm>
            <a:off x="720000" y="4824000"/>
            <a:ext cx="3780000" cy="180000"/>
          </a:xfrm>
          <a:prstGeom prst="rect">
            <a:avLst/>
          </a:prstGeom>
        </p:spPr>
        <p:txBody>
          <a:bodyPr vert="horz" lIns="0" tIns="0" rIns="0" bIns="0" rtlCol="0" anchor="t" anchorCtr="0">
            <a:noAutofit/>
          </a:bodyPr>
          <a:lstStyle>
            <a:lvl1pPr algn="l">
              <a:defRPr sz="800">
                <a:solidFill>
                  <a:schemeClr val="tx2"/>
                </a:solidFill>
              </a:defRPr>
            </a:lvl1pPr>
          </a:lstStyle>
          <a:p>
            <a:endParaRPr lang="nl-NL"/>
          </a:p>
        </p:txBody>
      </p:sp>
      <p:sp>
        <p:nvSpPr>
          <p:cNvPr id="6" name="Slide Number Placeholder 5"/>
          <p:cNvSpPr>
            <a:spLocks noGrp="1"/>
          </p:cNvSpPr>
          <p:nvPr>
            <p:ph type="sldNum" sz="quarter" idx="4"/>
          </p:nvPr>
        </p:nvSpPr>
        <p:spPr>
          <a:xfrm>
            <a:off x="8063999" y="4824000"/>
            <a:ext cx="360000" cy="180000"/>
          </a:xfrm>
          <a:prstGeom prst="rect">
            <a:avLst/>
          </a:prstGeom>
        </p:spPr>
        <p:txBody>
          <a:bodyPr vert="horz" lIns="0" tIns="0" rIns="0" bIns="0" rtlCol="0" anchor="t" anchorCtr="0">
            <a:noAutofit/>
          </a:bodyPr>
          <a:lstStyle>
            <a:lvl1pPr algn="r">
              <a:defRPr sz="800">
                <a:solidFill>
                  <a:schemeClr val="tx2"/>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166270557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6" r:id="rId20"/>
    <p:sldLayoutId id="2147483727" r:id="rId21"/>
    <p:sldLayoutId id="2147483728" r:id="rId22"/>
    <p:sldLayoutId id="2147483729" r:id="rId23"/>
    <p:sldLayoutId id="2147483730" r:id="rId24"/>
    <p:sldLayoutId id="2147483731" r:id="rId25"/>
    <p:sldLayoutId id="2147483732" r:id="rId26"/>
    <p:sldLayoutId id="2147483747" r:id="rId27"/>
    <p:sldLayoutId id="2147483795" r:id="rId28"/>
  </p:sldLayoutIdLst>
  <p:hf hdr="0" ftr="0"/>
  <p:txStyles>
    <p:titleStyle>
      <a:lvl1pPr algn="l" defTabSz="6858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E6ACC0D-7EDC-88F3-954B-C36889C49DF7}"/>
              </a:ext>
            </a:extLst>
          </p:cNvPr>
          <p:cNvGraphicFramePr>
            <a:graphicFrameLocks noChangeAspect="1"/>
          </p:cNvGraphicFramePr>
          <p:nvPr userDrawn="1">
            <p:custDataLst>
              <p:tags r:id="rId45"/>
            </p:custDataLst>
            <p:extLst>
              <p:ext uri="{D42A27DB-BD31-4B8C-83A1-F6EECF244321}">
                <p14:modId xmlns:p14="http://schemas.microsoft.com/office/powerpoint/2010/main" val="139060607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6" imgW="606" imgH="608" progId="TCLayout.ActiveDocument.1">
                  <p:embed/>
                </p:oleObj>
              </mc:Choice>
              <mc:Fallback>
                <p:oleObj name="think-cell Slide" r:id="rId46" imgW="606" imgH="608" progId="TCLayout.ActiveDocument.1">
                  <p:embed/>
                  <p:pic>
                    <p:nvPicPr>
                      <p:cNvPr id="7" name="think-cell data - do not delete" hidden="1">
                        <a:extLst>
                          <a:ext uri="{FF2B5EF4-FFF2-40B4-BE49-F238E27FC236}">
                            <a16:creationId xmlns:a16="http://schemas.microsoft.com/office/drawing/2014/main" id="{4E6ACC0D-7EDC-88F3-954B-C36889C49DF7}"/>
                          </a:ext>
                        </a:extLst>
                      </p:cNvPr>
                      <p:cNvPicPr/>
                      <p:nvPr/>
                    </p:nvPicPr>
                    <p:blipFill>
                      <a:blip r:embed="rId47"/>
                      <a:stretch>
                        <a:fillRect/>
                      </a:stretch>
                    </p:blipFill>
                    <p:spPr>
                      <a:xfrm>
                        <a:off x="1191" y="1191"/>
                        <a:ext cx="1191" cy="1191"/>
                      </a:xfrm>
                      <a:prstGeom prst="rect">
                        <a:avLst/>
                      </a:prstGeom>
                    </p:spPr>
                  </p:pic>
                </p:oleObj>
              </mc:Fallback>
            </mc:AlternateContent>
          </a:graphicData>
        </a:graphic>
      </p:graphicFrame>
      <p:sp>
        <p:nvSpPr>
          <p:cNvPr id="2" name="Title Placeholder 1"/>
          <p:cNvSpPr>
            <a:spLocks noGrp="1"/>
          </p:cNvSpPr>
          <p:nvPr>
            <p:ph type="title"/>
          </p:nvPr>
        </p:nvSpPr>
        <p:spPr>
          <a:xfrm>
            <a:off x="332185" y="288036"/>
            <a:ext cx="8479631" cy="630936"/>
          </a:xfrm>
          <a:prstGeom prst="rect">
            <a:avLst/>
          </a:prstGeom>
        </p:spPr>
        <p:txBody>
          <a:bodyPr vert="horz" lIns="0" tIns="0" rIns="0" bIns="0" rtlCol="0" anchor="b" anchorCtr="0">
            <a:noAutofit/>
          </a:bodyPr>
          <a:lstStyle/>
          <a:p>
            <a:r>
              <a:rPr lang="nl-NL" noProof="0"/>
              <a:t>Click </a:t>
            </a:r>
            <a:r>
              <a:rPr lang="nl-NL" noProof="0" err="1"/>
              <a:t>to</a:t>
            </a:r>
            <a:r>
              <a:rPr lang="nl-NL" noProof="0"/>
              <a:t> </a:t>
            </a:r>
            <a:r>
              <a:rPr lang="nl-NL" noProof="0" err="1"/>
              <a:t>edit</a:t>
            </a:r>
            <a:r>
              <a:rPr lang="nl-NL" noProof="0"/>
              <a:t> Master </a:t>
            </a:r>
            <a:r>
              <a:rPr lang="nl-NL" noProof="0" err="1"/>
              <a:t>title</a:t>
            </a:r>
            <a:r>
              <a:rPr lang="nl-NL" noProof="0"/>
              <a:t> </a:t>
            </a:r>
            <a:r>
              <a:rPr lang="nl-NL" noProof="0" err="1"/>
              <a:t>style</a:t>
            </a:r>
            <a:endParaRPr lang="nl-NL" noProof="0"/>
          </a:p>
        </p:txBody>
      </p:sp>
      <p:sp>
        <p:nvSpPr>
          <p:cNvPr id="8" name="Text Placeholder 1">
            <a:extLst>
              <a:ext uri="{FF2B5EF4-FFF2-40B4-BE49-F238E27FC236}">
                <a16:creationId xmlns:a16="http://schemas.microsoft.com/office/drawing/2014/main" id="{1D15FA73-D60C-4C1D-9226-52382EF3A0E9}"/>
              </a:ext>
            </a:extLst>
          </p:cNvPr>
          <p:cNvSpPr>
            <a:spLocks noGrp="1"/>
          </p:cNvSpPr>
          <p:nvPr>
            <p:ph type="body" idx="1"/>
          </p:nvPr>
        </p:nvSpPr>
        <p:spPr>
          <a:xfrm>
            <a:off x="329184" y="1300162"/>
            <a:ext cx="8476488" cy="3363278"/>
          </a:xfrm>
          <a:prstGeom prst="rect">
            <a:avLst/>
          </a:prstGeom>
        </p:spPr>
        <p:txBody>
          <a:bodyPr vert="horz" lIns="0" tIns="0" rIns="0" bIns="0" rtlCol="0">
            <a:normAutofit/>
          </a:bodyPr>
          <a:lstStyle/>
          <a:p>
            <a:pPr lvl="0"/>
            <a:r>
              <a:rPr lang="nl-NL"/>
              <a:t>Click </a:t>
            </a:r>
            <a:r>
              <a:rPr lang="nl-NL" err="1"/>
              <a:t>to</a:t>
            </a:r>
            <a:r>
              <a:rPr lang="nl-NL"/>
              <a:t> </a:t>
            </a:r>
            <a:r>
              <a:rPr lang="nl-NL" err="1"/>
              <a:t>add</a:t>
            </a:r>
            <a:r>
              <a:rPr lang="nl-NL"/>
              <a:t> </a:t>
            </a:r>
            <a:r>
              <a:rPr lang="nl-NL" err="1"/>
              <a:t>text</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a:p>
            <a:pPr lvl="5"/>
            <a:r>
              <a:rPr lang="nl-NL" err="1"/>
              <a:t>Sixth</a:t>
            </a:r>
            <a:r>
              <a:rPr lang="nl-NL"/>
              <a:t> level </a:t>
            </a:r>
          </a:p>
          <a:p>
            <a:pPr lvl="6"/>
            <a:r>
              <a:rPr lang="nl-NL" err="1"/>
              <a:t>Seventh</a:t>
            </a:r>
            <a:r>
              <a:rPr lang="nl-NL"/>
              <a:t> level </a:t>
            </a:r>
          </a:p>
          <a:p>
            <a:pPr lvl="7"/>
            <a:r>
              <a:rPr lang="nl-NL" err="1"/>
              <a:t>Eighth</a:t>
            </a:r>
            <a:r>
              <a:rPr lang="nl-NL"/>
              <a:t> level </a:t>
            </a:r>
          </a:p>
          <a:p>
            <a:pPr lvl="8"/>
            <a:r>
              <a:rPr lang="nl-NL"/>
              <a:t>Ninth level </a:t>
            </a:r>
          </a:p>
        </p:txBody>
      </p:sp>
      <p:sp>
        <p:nvSpPr>
          <p:cNvPr id="5" name="Footer Placeholder 1"/>
          <p:cNvSpPr>
            <a:spLocks noGrp="1"/>
          </p:cNvSpPr>
          <p:nvPr>
            <p:ph type="ftr" sz="quarter" idx="3"/>
          </p:nvPr>
        </p:nvSpPr>
        <p:spPr>
          <a:xfrm>
            <a:off x="1943100" y="4766310"/>
            <a:ext cx="5248656" cy="205740"/>
          </a:xfrm>
          <a:prstGeom prst="rect">
            <a:avLst/>
          </a:prstGeom>
        </p:spPr>
        <p:txBody>
          <a:bodyPr vert="horz" lIns="0" tIns="0" rIns="0" bIns="0" rtlCol="0" anchor="b"/>
          <a:lstStyle>
            <a:lvl1pPr algn="l">
              <a:defRPr sz="563">
                <a:solidFill>
                  <a:schemeClr val="tx1"/>
                </a:solidFill>
                <a:latin typeface="+mn-lt"/>
                <a:cs typeface="Arial" pitchFamily="34" charset="0"/>
              </a:defRPr>
            </a:lvl1pPr>
          </a:lstStyle>
          <a:p>
            <a:r>
              <a:rPr lang="nl-NL"/>
              <a:t>[</a:t>
            </a:r>
            <a:r>
              <a:rPr lang="nl-NL" err="1"/>
              <a:t>Optional</a:t>
            </a:r>
            <a:r>
              <a:rPr lang="nl-NL"/>
              <a:t> </a:t>
            </a:r>
            <a:r>
              <a:rPr lang="nl-NL" err="1"/>
              <a:t>footnotes</a:t>
            </a:r>
            <a:r>
              <a:rPr lang="nl-NL"/>
              <a:t>/</a:t>
            </a:r>
            <a:r>
              <a:rPr lang="nl-NL" err="1"/>
              <a:t>references</a:t>
            </a:r>
            <a:r>
              <a:rPr lang="nl-NL"/>
              <a:t>]</a:t>
            </a:r>
          </a:p>
        </p:txBody>
      </p:sp>
      <p:sp>
        <p:nvSpPr>
          <p:cNvPr id="4" name="Date Placeholder 1"/>
          <p:cNvSpPr>
            <a:spLocks noGrp="1"/>
          </p:cNvSpPr>
          <p:nvPr>
            <p:ph type="dt" sz="half" idx="2"/>
          </p:nvPr>
        </p:nvSpPr>
        <p:spPr>
          <a:xfrm>
            <a:off x="7276056" y="4689662"/>
            <a:ext cx="1521229" cy="102870"/>
          </a:xfrm>
          <a:prstGeom prst="rect">
            <a:avLst/>
          </a:prstGeom>
        </p:spPr>
        <p:txBody>
          <a:bodyPr vert="horz" lIns="0" tIns="50941" rIns="0" bIns="50941" rtlCol="0" anchor="ctr"/>
          <a:lstStyle>
            <a:lvl1pPr algn="r">
              <a:defRPr sz="600">
                <a:solidFill>
                  <a:schemeClr val="tx1"/>
                </a:solidFill>
                <a:latin typeface="Arial" pitchFamily="34" charset="0"/>
                <a:cs typeface="Arial" pitchFamily="34" charset="0"/>
              </a:defRPr>
            </a:lvl1pPr>
          </a:lstStyle>
          <a:p>
            <a:endParaRPr lang="nl-NL"/>
          </a:p>
        </p:txBody>
      </p:sp>
      <p:sp>
        <p:nvSpPr>
          <p:cNvPr id="6" name="Slide Number Placeholder 1"/>
          <p:cNvSpPr>
            <a:spLocks noGrp="1"/>
          </p:cNvSpPr>
          <p:nvPr>
            <p:ph type="sldNum" sz="quarter" idx="4"/>
          </p:nvPr>
        </p:nvSpPr>
        <p:spPr>
          <a:xfrm>
            <a:off x="7276056" y="4792532"/>
            <a:ext cx="1521229" cy="102870"/>
          </a:xfrm>
          <a:prstGeom prst="rect">
            <a:avLst/>
          </a:prstGeom>
        </p:spPr>
        <p:txBody>
          <a:bodyPr vert="horz" lIns="0" tIns="50941" rIns="0" bIns="50941" rtlCol="0" anchor="ctr"/>
          <a:lstStyle>
            <a:lvl1pPr algn="r">
              <a:defRPr sz="600">
                <a:solidFill>
                  <a:schemeClr val="tx1"/>
                </a:solidFill>
                <a:latin typeface="Arial" pitchFamily="34" charset="0"/>
                <a:cs typeface="Arial" pitchFamily="34" charset="0"/>
              </a:defRPr>
            </a:lvl1pPr>
          </a:lstStyle>
          <a:p>
            <a:fld id="{4D5A39AF-FEF5-47AB-AA80-4C0BD4A8B092}" type="slidenum">
              <a:rPr lang="nl-NL" smtClean="0"/>
              <a:pPr/>
              <a:t>‹nr.›</a:t>
            </a:fld>
            <a:endParaRPr lang="nl-NL"/>
          </a:p>
        </p:txBody>
      </p:sp>
    </p:spTree>
    <p:extLst>
      <p:ext uri="{BB962C8B-B14F-4D97-AF65-F5344CB8AC3E}">
        <p14:creationId xmlns:p14="http://schemas.microsoft.com/office/powerpoint/2010/main" val="108241857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Lst>
  <p:hf sldNum="0" hdr="0" dt="0"/>
  <p:txStyles>
    <p:titleStyle>
      <a:lvl1pPr algn="l" defTabSz="674258" rtl="0" eaLnBrk="1" latinLnBrk="0" hangingPunct="1">
        <a:spcBef>
          <a:spcPct val="0"/>
        </a:spcBef>
        <a:buNone/>
        <a:defRPr sz="2400" b="0" i="0" kern="1200" baseline="0">
          <a:solidFill>
            <a:schemeClr val="tx1"/>
          </a:solidFill>
          <a:latin typeface="+mj-lt"/>
          <a:ea typeface="+mj-ea"/>
          <a:cs typeface="+mj-cs"/>
        </a:defRPr>
      </a:lvl1pPr>
    </p:titleStyle>
    <p:bodyStyle>
      <a:lvl1pPr marL="150876" marR="0" indent="-150876" algn="l" defTabSz="674490" rtl="0" eaLnBrk="1" fontAlgn="base" latinLnBrk="0" hangingPunct="1">
        <a:lnSpc>
          <a:spcPct val="100000"/>
        </a:lnSpc>
        <a:spcBef>
          <a:spcPts val="0"/>
        </a:spcBef>
        <a:spcAft>
          <a:spcPts val="450"/>
        </a:spcAft>
        <a:buClr>
          <a:srgbClr val="000000"/>
        </a:buClr>
        <a:buSzTx/>
        <a:buFont typeface="Arial" panose="020B0604020202020204" pitchFamily="34" charset="0"/>
        <a:buChar char="•"/>
        <a:tabLst/>
        <a:defRPr lang="en-GB" sz="1200" b="0" kern="1200" noProof="0" dirty="0" smtClean="0">
          <a:solidFill>
            <a:schemeClr val="tx1"/>
          </a:solidFill>
          <a:latin typeface="+mn-lt"/>
          <a:ea typeface="+mn-ea"/>
          <a:cs typeface="+mn-cs"/>
        </a:defRPr>
      </a:lvl1pPr>
      <a:lvl2pPr marL="301752" marR="0" indent="-150876" algn="l" defTabSz="674490" rtl="0" eaLnBrk="1" fontAlgn="base" latinLnBrk="0" hangingPunct="1">
        <a:lnSpc>
          <a:spcPct val="100000"/>
        </a:lnSpc>
        <a:spcBef>
          <a:spcPts val="0"/>
        </a:spcBef>
        <a:spcAft>
          <a:spcPts val="450"/>
        </a:spcAft>
        <a:buClr>
          <a:srgbClr val="000000"/>
        </a:buClr>
        <a:buSzTx/>
        <a:buFont typeface="Arial" panose="020B0604020202020204" pitchFamily="34" charset="0"/>
        <a:buChar char="–"/>
        <a:tabLst/>
        <a:defRPr lang="en-GB" sz="1200" b="0" kern="1200" noProof="0" dirty="0" smtClean="0">
          <a:solidFill>
            <a:schemeClr val="tx1"/>
          </a:solidFill>
          <a:latin typeface="+mn-lt"/>
          <a:ea typeface="+mn-ea"/>
          <a:cs typeface="+mn-cs"/>
        </a:defRPr>
      </a:lvl2pPr>
      <a:lvl3pPr marL="452628" marR="0" indent="-150876" algn="l" defTabSz="674490" rtl="0" eaLnBrk="1" fontAlgn="base" latinLnBrk="0" hangingPunct="1">
        <a:lnSpc>
          <a:spcPct val="100000"/>
        </a:lnSpc>
        <a:spcBef>
          <a:spcPts val="0"/>
        </a:spcBef>
        <a:spcAft>
          <a:spcPts val="450"/>
        </a:spcAft>
        <a:buClr>
          <a:srgbClr val="000000"/>
        </a:buClr>
        <a:buSzTx/>
        <a:buFont typeface="Arial" panose="020B0604020202020204" pitchFamily="34" charset="0"/>
        <a:buChar char="•"/>
        <a:tabLst/>
        <a:defRPr lang="en-GB" sz="1200" b="0" kern="1200" noProof="0" dirty="0" smtClean="0">
          <a:solidFill>
            <a:schemeClr val="tx1"/>
          </a:solidFill>
          <a:latin typeface="+mn-lt"/>
          <a:ea typeface="+mn-ea"/>
          <a:cs typeface="+mn-cs"/>
        </a:defRPr>
      </a:lvl3pPr>
      <a:lvl4pPr marL="603504" marR="0" indent="-150876" algn="l" defTabSz="674490" rtl="0" eaLnBrk="1" fontAlgn="base" latinLnBrk="0" hangingPunct="1">
        <a:lnSpc>
          <a:spcPct val="100000"/>
        </a:lnSpc>
        <a:spcBef>
          <a:spcPts val="0"/>
        </a:spcBef>
        <a:spcAft>
          <a:spcPts val="450"/>
        </a:spcAft>
        <a:buClr>
          <a:srgbClr val="000000"/>
        </a:buClr>
        <a:buSzTx/>
        <a:buFont typeface="Arial" panose="020B0604020202020204" pitchFamily="34" charset="0"/>
        <a:buChar char="–"/>
        <a:tabLst/>
        <a:defRPr lang="en-GB" sz="1200" b="0" kern="1200" noProof="0" dirty="0" smtClean="0">
          <a:solidFill>
            <a:schemeClr val="tx1"/>
          </a:solidFill>
          <a:latin typeface="+mn-lt"/>
          <a:ea typeface="+mn-ea"/>
          <a:cs typeface="+mn-cs"/>
        </a:defRPr>
      </a:lvl4pPr>
      <a:lvl5pPr marL="754380" marR="0" indent="-150876" algn="l" defTabSz="674490" rtl="0" eaLnBrk="1" fontAlgn="base" latinLnBrk="0" hangingPunct="1">
        <a:lnSpc>
          <a:spcPct val="100000"/>
        </a:lnSpc>
        <a:spcBef>
          <a:spcPts val="0"/>
        </a:spcBef>
        <a:spcAft>
          <a:spcPts val="450"/>
        </a:spcAft>
        <a:buClr>
          <a:srgbClr val="000000"/>
        </a:buClr>
        <a:buSzTx/>
        <a:buFont typeface="Arial" panose="020B0604020202020204" pitchFamily="34" charset="0"/>
        <a:buChar char="•"/>
        <a:tabLst/>
        <a:defRPr lang="en-GB" sz="1200" b="0" kern="1200" baseline="0" noProof="0" dirty="0">
          <a:solidFill>
            <a:schemeClr val="tx1"/>
          </a:solidFill>
          <a:latin typeface="+mn-lt"/>
          <a:ea typeface="+mn-ea"/>
          <a:cs typeface="+mn-cs"/>
        </a:defRPr>
      </a:lvl5pPr>
      <a:lvl6pPr marL="905256" marR="0" indent="-150876" algn="l" defTabSz="674258" rtl="0" eaLnBrk="1" fontAlgn="auto" latinLnBrk="0" hangingPunct="1">
        <a:lnSpc>
          <a:spcPct val="100000"/>
        </a:lnSpc>
        <a:spcBef>
          <a:spcPts val="0"/>
        </a:spcBef>
        <a:spcAft>
          <a:spcPts val="450"/>
        </a:spcAft>
        <a:buClrTx/>
        <a:buSzTx/>
        <a:buFont typeface="Arial" panose="020B0604020202020204" pitchFamily="34" charset="0"/>
        <a:buChar char="–"/>
        <a:tabLst/>
        <a:defRPr lang="en-GB" sz="1200" b="0" kern="1200" baseline="0" noProof="0" dirty="0" smtClean="0">
          <a:solidFill>
            <a:schemeClr val="tx1"/>
          </a:solidFill>
          <a:latin typeface="+mn-lt"/>
          <a:ea typeface="+mn-ea"/>
          <a:cs typeface="+mn-cs"/>
        </a:defRPr>
      </a:lvl6pPr>
      <a:lvl7pPr marL="1056132" marR="0" indent="-150876" algn="l" defTabSz="674258" rtl="0" eaLnBrk="1" fontAlgn="auto" latinLnBrk="0" hangingPunct="1">
        <a:lnSpc>
          <a:spcPct val="100000"/>
        </a:lnSpc>
        <a:spcBef>
          <a:spcPts val="0"/>
        </a:spcBef>
        <a:spcAft>
          <a:spcPts val="450"/>
        </a:spcAft>
        <a:buClrTx/>
        <a:buSzTx/>
        <a:buFont typeface="Arial" panose="020B0604020202020204" pitchFamily="34" charset="0"/>
        <a:buChar char="•"/>
        <a:tabLst/>
        <a:defRPr lang="en-GB" sz="1200" b="0" kern="1200" baseline="0" noProof="0" dirty="0" smtClean="0">
          <a:solidFill>
            <a:schemeClr val="tx1"/>
          </a:solidFill>
          <a:latin typeface="+mn-lt"/>
          <a:ea typeface="+mn-ea"/>
          <a:cs typeface="+mn-cs"/>
        </a:defRPr>
      </a:lvl7pPr>
      <a:lvl8pPr marL="1207008" marR="0" indent="-150876" algn="l" defTabSz="674258" rtl="0" eaLnBrk="1" fontAlgn="auto" latinLnBrk="0" hangingPunct="1">
        <a:lnSpc>
          <a:spcPct val="100000"/>
        </a:lnSpc>
        <a:spcBef>
          <a:spcPts val="0"/>
        </a:spcBef>
        <a:spcAft>
          <a:spcPts val="450"/>
        </a:spcAft>
        <a:buClrTx/>
        <a:buSzTx/>
        <a:buFont typeface="Arial" panose="020B0604020202020204" pitchFamily="34" charset="0"/>
        <a:buChar char="–"/>
        <a:tabLst/>
        <a:defRPr lang="en-GB" sz="1200" b="0" kern="1200" baseline="0" noProof="0" dirty="0" smtClean="0">
          <a:solidFill>
            <a:schemeClr val="tx1"/>
          </a:solidFill>
          <a:latin typeface="+mn-lt"/>
          <a:ea typeface="+mn-ea"/>
          <a:cs typeface="+mn-cs"/>
        </a:defRPr>
      </a:lvl8pPr>
      <a:lvl9pPr marL="1357884" marR="0" indent="-150876" algn="l" defTabSz="674258" rtl="0" eaLnBrk="1" fontAlgn="auto" latinLnBrk="0" hangingPunct="1">
        <a:lnSpc>
          <a:spcPct val="100000"/>
        </a:lnSpc>
        <a:spcBef>
          <a:spcPts val="0"/>
        </a:spcBef>
        <a:spcAft>
          <a:spcPts val="450"/>
        </a:spcAft>
        <a:buClrTx/>
        <a:buSzTx/>
        <a:buFont typeface="Arial" panose="020B0604020202020204" pitchFamily="34" charset="0"/>
        <a:buChar char="•"/>
        <a:tabLst/>
        <a:defRPr lang="en-GB" sz="1200" b="0" kern="1200" baseline="0" noProof="0" dirty="0">
          <a:solidFill>
            <a:schemeClr val="tx1"/>
          </a:solidFill>
          <a:latin typeface="+mn-lt"/>
          <a:ea typeface="+mn-ea"/>
          <a:cs typeface="+mn-cs"/>
        </a:defRPr>
      </a:lvl9pPr>
    </p:bodyStyle>
    <p:otherStyle>
      <a:defPPr>
        <a:defRPr lang="en-US"/>
      </a:defPPr>
      <a:lvl1pPr marL="0" algn="l" defTabSz="674258" rtl="0" eaLnBrk="1" latinLnBrk="0" hangingPunct="1">
        <a:defRPr sz="1324" kern="1200">
          <a:solidFill>
            <a:schemeClr val="tx1"/>
          </a:solidFill>
          <a:latin typeface="+mn-lt"/>
          <a:ea typeface="+mn-ea"/>
          <a:cs typeface="+mn-cs"/>
        </a:defRPr>
      </a:lvl1pPr>
      <a:lvl2pPr marL="337129" algn="l" defTabSz="674258" rtl="0" eaLnBrk="1" latinLnBrk="0" hangingPunct="1">
        <a:defRPr sz="1324" kern="1200">
          <a:solidFill>
            <a:schemeClr val="tx1"/>
          </a:solidFill>
          <a:latin typeface="+mn-lt"/>
          <a:ea typeface="+mn-ea"/>
          <a:cs typeface="+mn-cs"/>
        </a:defRPr>
      </a:lvl2pPr>
      <a:lvl3pPr marL="674258" algn="l" defTabSz="674258" rtl="0" eaLnBrk="1" latinLnBrk="0" hangingPunct="1">
        <a:defRPr sz="1324" kern="1200">
          <a:solidFill>
            <a:schemeClr val="tx1"/>
          </a:solidFill>
          <a:latin typeface="+mn-lt"/>
          <a:ea typeface="+mn-ea"/>
          <a:cs typeface="+mn-cs"/>
        </a:defRPr>
      </a:lvl3pPr>
      <a:lvl4pPr marL="1011387" algn="l" defTabSz="674258" rtl="0" eaLnBrk="1" latinLnBrk="0" hangingPunct="1">
        <a:defRPr sz="1324" kern="1200">
          <a:solidFill>
            <a:schemeClr val="tx1"/>
          </a:solidFill>
          <a:latin typeface="+mn-lt"/>
          <a:ea typeface="+mn-ea"/>
          <a:cs typeface="+mn-cs"/>
        </a:defRPr>
      </a:lvl4pPr>
      <a:lvl5pPr marL="1348516" algn="l" defTabSz="674258" rtl="0" eaLnBrk="1" latinLnBrk="0" hangingPunct="1">
        <a:defRPr sz="1324" kern="1200">
          <a:solidFill>
            <a:schemeClr val="tx1"/>
          </a:solidFill>
          <a:latin typeface="+mn-lt"/>
          <a:ea typeface="+mn-ea"/>
          <a:cs typeface="+mn-cs"/>
        </a:defRPr>
      </a:lvl5pPr>
      <a:lvl6pPr marL="1685645" algn="l" defTabSz="674258" rtl="0" eaLnBrk="1" latinLnBrk="0" hangingPunct="1">
        <a:defRPr sz="1324" kern="1200">
          <a:solidFill>
            <a:schemeClr val="tx1"/>
          </a:solidFill>
          <a:latin typeface="+mn-lt"/>
          <a:ea typeface="+mn-ea"/>
          <a:cs typeface="+mn-cs"/>
        </a:defRPr>
      </a:lvl6pPr>
      <a:lvl7pPr marL="2022774" algn="l" defTabSz="674258" rtl="0" eaLnBrk="1" latinLnBrk="0" hangingPunct="1">
        <a:defRPr sz="1324" kern="1200">
          <a:solidFill>
            <a:schemeClr val="tx1"/>
          </a:solidFill>
          <a:latin typeface="+mn-lt"/>
          <a:ea typeface="+mn-ea"/>
          <a:cs typeface="+mn-cs"/>
        </a:defRPr>
      </a:lvl7pPr>
      <a:lvl8pPr marL="2359904" algn="l" defTabSz="674258" rtl="0" eaLnBrk="1" latinLnBrk="0" hangingPunct="1">
        <a:defRPr sz="1324" kern="1200">
          <a:solidFill>
            <a:schemeClr val="tx1"/>
          </a:solidFill>
          <a:latin typeface="+mn-lt"/>
          <a:ea typeface="+mn-ea"/>
          <a:cs typeface="+mn-cs"/>
        </a:defRPr>
      </a:lvl8pPr>
      <a:lvl9pPr marL="2697032" algn="l" defTabSz="674258"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35" pos="3840">
          <p15:clr>
            <a:srgbClr val="F26B43"/>
          </p15:clr>
        </p15:guide>
        <p15:guide id="36" pos="3956">
          <p15:clr>
            <a:srgbClr val="F26B43"/>
          </p15:clr>
        </p15:guide>
        <p15:guide id="37" pos="3724">
          <p15:clr>
            <a:srgbClr val="F26B43"/>
          </p15:clr>
        </p15:guide>
        <p15:guide id="38" pos="4951">
          <p15:clr>
            <a:srgbClr val="F26B43"/>
          </p15:clr>
        </p15:guide>
        <p15:guide id="40" pos="5182">
          <p15:clr>
            <a:srgbClr val="F26B43"/>
          </p15:clr>
        </p15:guide>
        <p15:guide id="41" pos="7405">
          <p15:clr>
            <a:srgbClr val="F26B43"/>
          </p15:clr>
        </p15:guide>
        <p15:guide id="43" pos="2723">
          <p15:clr>
            <a:srgbClr val="F26B43"/>
          </p15:clr>
        </p15:guide>
        <p15:guide id="44" pos="2500">
          <p15:clr>
            <a:srgbClr val="F26B43"/>
          </p15:clr>
        </p15:guide>
        <p15:guide id="45" pos="278">
          <p15:clr>
            <a:srgbClr val="F26B43"/>
          </p15:clr>
        </p15:guide>
        <p15:guide id="46" orient="horz" pos="2160">
          <p15:clr>
            <a:srgbClr val="F26B43"/>
          </p15:clr>
        </p15:guide>
        <p15:guide id="48" orient="horz" pos="951">
          <p15:clr>
            <a:srgbClr val="F26B43"/>
          </p15:clr>
        </p15:guide>
        <p15:guide id="49" orient="horz" pos="257">
          <p15:clr>
            <a:srgbClr val="F26B43"/>
          </p15:clr>
        </p15:guide>
        <p15:guide id="51" orient="horz" pos="1096">
          <p15:clr>
            <a:srgbClr val="F26B43"/>
          </p15:clr>
        </p15:guide>
        <p15:guide id="52" orient="horz" pos="39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C097B9B-8F3C-9A08-AB07-D5F599158DF4}"/>
              </a:ext>
            </a:extLst>
          </p:cNvPr>
          <p:cNvGraphicFramePr>
            <a:graphicFrameLocks noChangeAspect="1"/>
          </p:cNvGraphicFramePr>
          <p:nvPr userDrawn="1">
            <p:custDataLst>
              <p:tags r:id="rId29"/>
            </p:custDataLst>
            <p:extLst>
              <p:ext uri="{D42A27DB-BD31-4B8C-83A1-F6EECF244321}">
                <p14:modId xmlns:p14="http://schemas.microsoft.com/office/powerpoint/2010/main" val="9944909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484" imgH="486" progId="TCLayout.ActiveDocument.1">
                  <p:embed/>
                </p:oleObj>
              </mc:Choice>
              <mc:Fallback>
                <p:oleObj name="think-cell Slide" r:id="rId30" imgW="484" imgH="486" progId="TCLayout.ActiveDocument.1">
                  <p:embed/>
                  <p:pic>
                    <p:nvPicPr>
                      <p:cNvPr id="8" name="think-cell data - do not delete" hidden="1">
                        <a:extLst>
                          <a:ext uri="{FF2B5EF4-FFF2-40B4-BE49-F238E27FC236}">
                            <a16:creationId xmlns:a16="http://schemas.microsoft.com/office/drawing/2014/main" id="{0C097B9B-8F3C-9A08-AB07-D5F599158DF4}"/>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720001" y="252000"/>
            <a:ext cx="7703997" cy="864000"/>
          </a:xfrm>
          <a:prstGeom prst="rect">
            <a:avLst/>
          </a:prstGeom>
        </p:spPr>
        <p:txBody>
          <a:bodyPr vert="horz" lIns="0" tIns="0" rIns="0" bIns="0" rtlCol="0" anchor="b" anchorCtr="0">
            <a:noAutofit/>
          </a:bodyPr>
          <a:lstStyle/>
          <a:p>
            <a:r>
              <a:rPr lang="nl-NL"/>
              <a:t>Titelstijl van model bewerken</a:t>
            </a:r>
            <a:endParaRPr lang="en-US"/>
          </a:p>
        </p:txBody>
      </p:sp>
      <p:sp>
        <p:nvSpPr>
          <p:cNvPr id="3" name="Text Placeholder 2"/>
          <p:cNvSpPr>
            <a:spLocks noGrp="1"/>
          </p:cNvSpPr>
          <p:nvPr>
            <p:ph type="body" idx="1"/>
          </p:nvPr>
        </p:nvSpPr>
        <p:spPr>
          <a:xfrm>
            <a:off x="720000" y="1656000"/>
            <a:ext cx="7703997" cy="2952000"/>
          </a:xfrm>
          <a:prstGeom prst="rect">
            <a:avLst/>
          </a:prstGeom>
        </p:spPr>
        <p:txBody>
          <a:bodyPr vert="horz" lIns="0" tIns="0" rIns="0" bIns="0" rtlCol="0" anchor="t" anchorCtr="0">
            <a:no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3"/>
          </p:nvPr>
        </p:nvSpPr>
        <p:spPr>
          <a:xfrm>
            <a:off x="720000" y="4824000"/>
            <a:ext cx="3780000" cy="180000"/>
          </a:xfrm>
          <a:prstGeom prst="rect">
            <a:avLst/>
          </a:prstGeom>
        </p:spPr>
        <p:txBody>
          <a:bodyPr vert="horz" lIns="0" tIns="0" rIns="0" bIns="0" rtlCol="0" anchor="t" anchorCtr="0">
            <a:noAutofit/>
          </a:bodyPr>
          <a:lstStyle>
            <a:lvl1pPr algn="l">
              <a:defRPr sz="800">
                <a:solidFill>
                  <a:schemeClr val="tx2">
                    <a:alpha val="20000"/>
                  </a:schemeClr>
                </a:solidFill>
              </a:defRPr>
            </a:lvl1pPr>
          </a:lstStyle>
          <a:p>
            <a:endParaRPr lang="nl-NL"/>
          </a:p>
        </p:txBody>
      </p:sp>
      <p:sp>
        <p:nvSpPr>
          <p:cNvPr id="6" name="Slide Number Placeholder 5"/>
          <p:cNvSpPr>
            <a:spLocks noGrp="1"/>
          </p:cNvSpPr>
          <p:nvPr>
            <p:ph type="sldNum" sz="quarter" idx="4"/>
          </p:nvPr>
        </p:nvSpPr>
        <p:spPr>
          <a:xfrm>
            <a:off x="8063999" y="4824000"/>
            <a:ext cx="360000" cy="180000"/>
          </a:xfrm>
          <a:prstGeom prst="rect">
            <a:avLst/>
          </a:prstGeom>
        </p:spPr>
        <p:txBody>
          <a:bodyPr vert="horz" lIns="0" tIns="0" rIns="0" bIns="0" rtlCol="0" anchor="t" anchorCtr="0">
            <a:noAutofit/>
          </a:bodyPr>
          <a:lstStyle>
            <a:lvl1pPr algn="r">
              <a:defRPr sz="800">
                <a:solidFill>
                  <a:schemeClr val="tx2"/>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73426849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Lst>
  <p:hf hdr="0" ftr="0"/>
  <p:txStyles>
    <p:titleStyle>
      <a:lvl1pPr algn="l" defTabSz="6858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C097B9B-8F3C-9A08-AB07-D5F599158DF4}"/>
              </a:ext>
            </a:extLst>
          </p:cNvPr>
          <p:cNvGraphicFramePr>
            <a:graphicFrameLocks noChangeAspect="1"/>
          </p:cNvGraphicFramePr>
          <p:nvPr userDrawn="1">
            <p:custDataLst>
              <p:tags r:id="rId33"/>
            </p:custDataLst>
            <p:extLst>
              <p:ext uri="{D42A27DB-BD31-4B8C-83A1-F6EECF244321}">
                <p14:modId xmlns:p14="http://schemas.microsoft.com/office/powerpoint/2010/main" val="2327629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484" imgH="486" progId="TCLayout.ActiveDocument.1">
                  <p:embed/>
                </p:oleObj>
              </mc:Choice>
              <mc:Fallback>
                <p:oleObj name="think-cell Slide" r:id="rId34" imgW="484" imgH="486" progId="TCLayout.ActiveDocument.1">
                  <p:embed/>
                  <p:pic>
                    <p:nvPicPr>
                      <p:cNvPr id="8" name="think-cell data - do not delete" hidden="1">
                        <a:extLst>
                          <a:ext uri="{FF2B5EF4-FFF2-40B4-BE49-F238E27FC236}">
                            <a16:creationId xmlns:a16="http://schemas.microsoft.com/office/drawing/2014/main" id="{0C097B9B-8F3C-9A08-AB07-D5F599158DF4}"/>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95289" y="252000"/>
            <a:ext cx="8353424" cy="864000"/>
          </a:xfrm>
          <a:prstGeom prst="rect">
            <a:avLst/>
          </a:prstGeom>
        </p:spPr>
        <p:txBody>
          <a:bodyPr vert="horz" lIns="0" tIns="0" rIns="0" bIns="0" rtlCol="0" anchor="b" anchorCtr="0">
            <a:noAutofit/>
          </a:bodyPr>
          <a:lstStyle/>
          <a:p>
            <a:r>
              <a:rPr lang="nl-NL"/>
              <a:t>Titelstijl van model bewerken</a:t>
            </a:r>
            <a:endParaRPr lang="en-US"/>
          </a:p>
        </p:txBody>
      </p:sp>
      <p:sp>
        <p:nvSpPr>
          <p:cNvPr id="3" name="Text Placeholder 2"/>
          <p:cNvSpPr>
            <a:spLocks noGrp="1"/>
          </p:cNvSpPr>
          <p:nvPr>
            <p:ph type="body" idx="1"/>
          </p:nvPr>
        </p:nvSpPr>
        <p:spPr>
          <a:xfrm>
            <a:off x="395288" y="1656000"/>
            <a:ext cx="8353424" cy="3076338"/>
          </a:xfrm>
          <a:prstGeom prst="rect">
            <a:avLst/>
          </a:prstGeom>
        </p:spPr>
        <p:txBody>
          <a:bodyPr vert="horz" lIns="0" tIns="0" rIns="0" bIns="0" rtlCol="0" anchor="t" anchorCtr="0">
            <a:no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Footer Placeholder 4"/>
          <p:cNvSpPr>
            <a:spLocks noGrp="1"/>
          </p:cNvSpPr>
          <p:nvPr>
            <p:ph type="ftr" sz="quarter" idx="3"/>
          </p:nvPr>
        </p:nvSpPr>
        <p:spPr>
          <a:xfrm>
            <a:off x="395289" y="4911667"/>
            <a:ext cx="2014975" cy="92333"/>
          </a:xfrm>
          <a:prstGeom prst="rect">
            <a:avLst/>
          </a:prstGeom>
        </p:spPr>
        <p:txBody>
          <a:bodyPr vert="horz" wrap="none" lIns="0" tIns="0" rIns="0" bIns="0" rtlCol="0" anchor="b" anchorCtr="0">
            <a:spAutoFit/>
          </a:bodyPr>
          <a:lstStyle>
            <a:lvl1pPr algn="l" rtl="0">
              <a:defRPr sz="600">
                <a:solidFill>
                  <a:schemeClr val="bg2">
                    <a:lumMod val="90000"/>
                  </a:schemeClr>
                </a:solidFill>
              </a:defRPr>
            </a:lvl1pPr>
          </a:lstStyle>
          <a:p>
            <a:r>
              <a:rPr lang="nl-NL"/>
              <a:t>Het regioplan Midden-Brabant</a:t>
            </a:r>
          </a:p>
        </p:txBody>
      </p:sp>
      <p:sp>
        <p:nvSpPr>
          <p:cNvPr id="10" name="Slide Number Placeholder 5"/>
          <p:cNvSpPr>
            <a:spLocks noGrp="1"/>
          </p:cNvSpPr>
          <p:nvPr>
            <p:ph type="sldNum" sz="quarter" idx="4"/>
          </p:nvPr>
        </p:nvSpPr>
        <p:spPr>
          <a:xfrm>
            <a:off x="8388712" y="4824000"/>
            <a:ext cx="360000" cy="180000"/>
          </a:xfrm>
          <a:prstGeom prst="rect">
            <a:avLst/>
          </a:prstGeom>
        </p:spPr>
        <p:txBody>
          <a:bodyPr vert="horz" lIns="0" tIns="0" rIns="0" bIns="0" rtlCol="0" anchor="b" anchorCtr="0">
            <a:noAutofit/>
          </a:bodyPr>
          <a:lstStyle>
            <a:lvl1pPr algn="r" rtl="0">
              <a:defRPr sz="800">
                <a:solidFill>
                  <a:schemeClr val="tx2"/>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174050365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2" r:id="rId28"/>
    <p:sldLayoutId id="2147483853" r:id="rId29"/>
    <p:sldLayoutId id="2147483855" r:id="rId30"/>
    <p:sldLayoutId id="2147483856" r:id="rId31"/>
  </p:sldLayoutIdLst>
  <p:hf hdr="0" dt="0"/>
  <p:txStyles>
    <p:titleStyle>
      <a:lvl1pPr algn="l" defTabSz="685800" rtl="0" eaLnBrk="1" latinLnBrk="0" hangingPunct="1">
        <a:lnSpc>
          <a:spcPct val="100000"/>
        </a:lnSpc>
        <a:spcBef>
          <a:spcPct val="0"/>
        </a:spcBef>
        <a:buNone/>
        <a:defRPr sz="1600" b="1" kern="1200">
          <a:solidFill>
            <a:schemeClr val="tx2"/>
          </a:solidFill>
          <a:latin typeface="+mj-lt"/>
          <a:ea typeface="+mj-ea"/>
          <a:cs typeface="+mj-cs"/>
        </a:defRPr>
      </a:lvl1pPr>
    </p:titleStyle>
    <p:body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49">
          <p15:clr>
            <a:srgbClr val="F26B43"/>
          </p15:clr>
        </p15:guide>
        <p15:guide id="4" pos="5511">
          <p15:clr>
            <a:srgbClr val="F26B43"/>
          </p15:clr>
        </p15:guide>
        <p15:guide id="5" pos="2767">
          <p15:clr>
            <a:srgbClr val="F26B43"/>
          </p15:clr>
        </p15:guide>
        <p15:guide id="6" pos="2993">
          <p15:clr>
            <a:srgbClr val="F26B43"/>
          </p15:clr>
        </p15:guide>
        <p15:guide id="7" orient="horz" pos="2981">
          <p15:clr>
            <a:srgbClr val="F26B43"/>
          </p15:clr>
        </p15:guide>
        <p15:guide id="8" orient="horz" pos="30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50.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13.bin"/></Relationships>
</file>

<file path=ppt/slides/_rels/slide1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notesSlide" Target="../notesSlides/notesSlide8.xml"/><Relationship Id="rId7" Type="http://schemas.openxmlformats.org/officeDocument/2006/relationships/image" Target="../media/image65.png"/><Relationship Id="rId12" Type="http://schemas.openxmlformats.org/officeDocument/2006/relationships/hyperlink" Target="https://www.dejuistezorgopdejuisteplek.nl/" TargetMode="External"/><Relationship Id="rId2" Type="http://schemas.openxmlformats.org/officeDocument/2006/relationships/slideLayout" Target="../slideLayouts/slideLayout153.xml"/><Relationship Id="rId1" Type="http://schemas.openxmlformats.org/officeDocument/2006/relationships/tags" Target="../tags/tag258.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1.emf"/><Relationship Id="rId10" Type="http://schemas.openxmlformats.org/officeDocument/2006/relationships/image" Target="../media/image68.jpeg"/><Relationship Id="rId4" Type="http://schemas.openxmlformats.org/officeDocument/2006/relationships/oleObject" Target="../embeddings/oleObject21.bin"/><Relationship Id="rId9" Type="http://schemas.openxmlformats.org/officeDocument/2006/relationships/image" Target="../media/image6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hyperlink" Target="https://www.dejuistezorgopdejuisteplek.nl/" TargetMode="External"/><Relationship Id="rId2" Type="http://schemas.openxmlformats.org/officeDocument/2006/relationships/slideLayout" Target="../slideLayouts/slideLayout153.xml"/><Relationship Id="rId1" Type="http://schemas.openxmlformats.org/officeDocument/2006/relationships/tags" Target="../tags/tag259.xml"/><Relationship Id="rId6" Type="http://schemas.openxmlformats.org/officeDocument/2006/relationships/image" Target="../media/image70.jpe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10.xml"/><Relationship Id="rId7" Type="http://schemas.openxmlformats.org/officeDocument/2006/relationships/image" Target="../media/image71.tmp"/><Relationship Id="rId2" Type="http://schemas.openxmlformats.org/officeDocument/2006/relationships/slideLayout" Target="../slideLayouts/slideLayout153.xml"/><Relationship Id="rId1" Type="http://schemas.openxmlformats.org/officeDocument/2006/relationships/tags" Target="../tags/tag260.xml"/><Relationship Id="rId6" Type="http://schemas.openxmlformats.org/officeDocument/2006/relationships/hyperlink" Target="https://www.dejuistezorgopdejuisteplek.nl/" TargetMode="External"/><Relationship Id="rId5" Type="http://schemas.openxmlformats.org/officeDocument/2006/relationships/image" Target="../media/image1.emf"/><Relationship Id="rId4" Type="http://schemas.openxmlformats.org/officeDocument/2006/relationships/oleObject" Target="../embeddings/oleObject2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3.xml"/><Relationship Id="rId1" Type="http://schemas.openxmlformats.org/officeDocument/2006/relationships/tags" Target="../tags/tag261.xml"/><Relationship Id="rId5" Type="http://schemas.openxmlformats.org/officeDocument/2006/relationships/image" Target="../media/image1.emf"/><Relationship Id="rId4" Type="http://schemas.openxmlformats.org/officeDocument/2006/relationships/oleObject" Target="../embeddings/oleObject2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3.xml"/><Relationship Id="rId1" Type="http://schemas.openxmlformats.org/officeDocument/2006/relationships/tags" Target="../tags/tag262.xml"/><Relationship Id="rId5" Type="http://schemas.openxmlformats.org/officeDocument/2006/relationships/image" Target="../media/image1.emf"/><Relationship Id="rId4" Type="http://schemas.openxmlformats.org/officeDocument/2006/relationships/oleObject" Target="../embeddings/oleObject2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3.xml"/><Relationship Id="rId1" Type="http://schemas.openxmlformats.org/officeDocument/2006/relationships/tags" Target="../tags/tag263.xml"/><Relationship Id="rId6" Type="http://schemas.openxmlformats.org/officeDocument/2006/relationships/image" Target="../media/image73.jpe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3.xml"/><Relationship Id="rId1" Type="http://schemas.openxmlformats.org/officeDocument/2006/relationships/tags" Target="../tags/tag264.xml"/><Relationship Id="rId6" Type="http://schemas.openxmlformats.org/officeDocument/2006/relationships/image" Target="../media/image74.pn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3.xml"/><Relationship Id="rId1" Type="http://schemas.openxmlformats.org/officeDocument/2006/relationships/tags" Target="../tags/tag265.xml"/><Relationship Id="rId6" Type="http://schemas.openxmlformats.org/officeDocument/2006/relationships/image" Target="../media/image75.tmp"/><Relationship Id="rId5" Type="http://schemas.openxmlformats.org/officeDocument/2006/relationships/image" Target="../media/image1.emf"/><Relationship Id="rId4" Type="http://schemas.openxmlformats.org/officeDocument/2006/relationships/oleObject" Target="../embeddings/oleObject21.bin"/></Relationships>
</file>

<file path=ppt/slides/_rels/slide18.xml.rels><?xml version="1.0" encoding="UTF-8" standalone="yes"?>
<Relationships xmlns="http://schemas.openxmlformats.org/package/2006/relationships"><Relationship Id="rId8" Type="http://schemas.openxmlformats.org/officeDocument/2006/relationships/image" Target="../media/image79.tmp"/><Relationship Id="rId3" Type="http://schemas.openxmlformats.org/officeDocument/2006/relationships/diagramLayout" Target="../diagrams/layout1.xml"/><Relationship Id="rId7" Type="http://schemas.openxmlformats.org/officeDocument/2006/relationships/image" Target="../media/image78.tmp"/><Relationship Id="rId2" Type="http://schemas.openxmlformats.org/officeDocument/2006/relationships/diagramData" Target="../diagrams/data1.xml"/><Relationship Id="rId1" Type="http://schemas.openxmlformats.org/officeDocument/2006/relationships/slideLayout" Target="../slideLayouts/slideLayout1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g"/><Relationship Id="rId7"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156.xml"/><Relationship Id="rId6" Type="http://schemas.openxmlformats.org/officeDocument/2006/relationships/image" Target="../media/image83.jp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1.xml"/><Relationship Id="rId1" Type="http://schemas.openxmlformats.org/officeDocument/2006/relationships/tags" Target="../tags/tag251.xml"/><Relationship Id="rId6" Type="http://schemas.openxmlformats.org/officeDocument/2006/relationships/image" Target="../media/image14.jpe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52.xml"/></Relationships>
</file>

<file path=ppt/slides/_rels/slide2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jpeg"/><Relationship Id="rId12"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155.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9.xml"/><Relationship Id="rId1" Type="http://schemas.openxmlformats.org/officeDocument/2006/relationships/tags" Target="../tags/tag266.xml"/><Relationship Id="rId6" Type="http://schemas.openxmlformats.org/officeDocument/2006/relationships/image" Target="../media/image99.jpe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3.xml.rels><?xml version="1.0" encoding="UTF-8" standalone="yes"?>
<Relationships xmlns="http://schemas.openxmlformats.org/package/2006/relationships"><Relationship Id="rId8" Type="http://schemas.openxmlformats.org/officeDocument/2006/relationships/image" Target="../media/image101.tmp"/><Relationship Id="rId3" Type="http://schemas.openxmlformats.org/officeDocument/2006/relationships/diagramLayout" Target="../diagrams/layout2.xml"/><Relationship Id="rId7" Type="http://schemas.openxmlformats.org/officeDocument/2006/relationships/image" Target="../media/image100.tmp"/><Relationship Id="rId2" Type="http://schemas.openxmlformats.org/officeDocument/2006/relationships/diagramData" Target="../diagrams/data2.xml"/><Relationship Id="rId1" Type="http://schemas.openxmlformats.org/officeDocument/2006/relationships/slideLayout" Target="../slideLayouts/slideLayout13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1.xml"/><Relationship Id="rId1" Type="http://schemas.openxmlformats.org/officeDocument/2006/relationships/tags" Target="../tags/tag267.xml"/><Relationship Id="rId6" Type="http://schemas.openxmlformats.org/officeDocument/2006/relationships/image" Target="../media/image103.jpe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9.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notesSlide" Target="../notesSlides/notesSlide21.xml"/><Relationship Id="rId7" Type="http://schemas.openxmlformats.org/officeDocument/2006/relationships/image" Target="../media/image104.png"/><Relationship Id="rId2" Type="http://schemas.openxmlformats.org/officeDocument/2006/relationships/slideLayout" Target="../slideLayouts/slideLayout54.xml"/><Relationship Id="rId1" Type="http://schemas.openxmlformats.org/officeDocument/2006/relationships/tags" Target="../tags/tag268.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24.bin"/><Relationship Id="rId9" Type="http://schemas.openxmlformats.org/officeDocument/2006/relationships/hyperlink" Target="http://www.menti.com/"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3.xml"/><Relationship Id="rId1" Type="http://schemas.openxmlformats.org/officeDocument/2006/relationships/tags" Target="../tags/tag252.x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253.xml"/><Relationship Id="rId6" Type="http://schemas.openxmlformats.org/officeDocument/2006/relationships/image" Target="../media/image15.jpe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23.jp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5.png"/><Relationship Id="rId26" Type="http://schemas.openxmlformats.org/officeDocument/2006/relationships/image" Target="../media/image42.png"/><Relationship Id="rId3" Type="http://schemas.openxmlformats.org/officeDocument/2006/relationships/notesSlide" Target="../notesSlides/notesSlide5.xml"/><Relationship Id="rId21" Type="http://schemas.openxmlformats.org/officeDocument/2006/relationships/image" Target="../media/image37.svg"/><Relationship Id="rId7" Type="http://schemas.microsoft.com/office/2007/relationships/hdphoto" Target="../media/hdphoto1.wdp"/><Relationship Id="rId12" Type="http://schemas.openxmlformats.org/officeDocument/2006/relationships/image" Target="../media/image29.png"/><Relationship Id="rId17" Type="http://schemas.openxmlformats.org/officeDocument/2006/relationships/image" Target="../media/image34.svg"/><Relationship Id="rId25" Type="http://schemas.openxmlformats.org/officeDocument/2006/relationships/image" Target="../media/image41.svg"/><Relationship Id="rId2" Type="http://schemas.openxmlformats.org/officeDocument/2006/relationships/slideLayout" Target="../slideLayouts/slideLayout153.xml"/><Relationship Id="rId16" Type="http://schemas.openxmlformats.org/officeDocument/2006/relationships/image" Target="../media/image33.png"/><Relationship Id="rId20" Type="http://schemas.openxmlformats.org/officeDocument/2006/relationships/image" Target="../media/image36.png"/><Relationship Id="rId29" Type="http://schemas.openxmlformats.org/officeDocument/2006/relationships/image" Target="../media/image44.svg"/><Relationship Id="rId1" Type="http://schemas.openxmlformats.org/officeDocument/2006/relationships/tags" Target="../tags/tag254.xml"/><Relationship Id="rId6" Type="http://schemas.openxmlformats.org/officeDocument/2006/relationships/image" Target="../media/image24.png"/><Relationship Id="rId11" Type="http://schemas.openxmlformats.org/officeDocument/2006/relationships/image" Target="../media/image28.svg"/><Relationship Id="rId24" Type="http://schemas.openxmlformats.org/officeDocument/2006/relationships/image" Target="../media/image40.png"/><Relationship Id="rId5" Type="http://schemas.openxmlformats.org/officeDocument/2006/relationships/image" Target="../media/image1.emf"/><Relationship Id="rId15" Type="http://schemas.openxmlformats.org/officeDocument/2006/relationships/image" Target="../media/image32.svg"/><Relationship Id="rId23" Type="http://schemas.openxmlformats.org/officeDocument/2006/relationships/image" Target="../media/image39.svg"/><Relationship Id="rId28" Type="http://schemas.openxmlformats.org/officeDocument/2006/relationships/image" Target="../media/image43.png"/><Relationship Id="rId10" Type="http://schemas.openxmlformats.org/officeDocument/2006/relationships/image" Target="../media/image27.png"/><Relationship Id="rId19" Type="http://schemas.microsoft.com/office/2007/relationships/hdphoto" Target="../media/hdphoto2.wdp"/><Relationship Id="rId31" Type="http://schemas.openxmlformats.org/officeDocument/2006/relationships/image" Target="../media/image46.png"/><Relationship Id="rId4" Type="http://schemas.openxmlformats.org/officeDocument/2006/relationships/oleObject" Target="../embeddings/oleObject17.bin"/><Relationship Id="rId9" Type="http://schemas.openxmlformats.org/officeDocument/2006/relationships/image" Target="../media/image26.svg"/><Relationship Id="rId14" Type="http://schemas.openxmlformats.org/officeDocument/2006/relationships/image" Target="../media/image31.png"/><Relationship Id="rId22" Type="http://schemas.openxmlformats.org/officeDocument/2006/relationships/image" Target="../media/image38.png"/><Relationship Id="rId27" Type="http://schemas.microsoft.com/office/2007/relationships/hdphoto" Target="../media/hdphoto3.wdp"/><Relationship Id="rId30"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notesSlide" Target="../notesSlides/notesSlide6.xml"/><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slideLayout" Target="../slideLayouts/slideLayout153.xml"/><Relationship Id="rId1" Type="http://schemas.openxmlformats.org/officeDocument/2006/relationships/tags" Target="../tags/tag255.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1.emf"/><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oleObject" Target="../embeddings/oleObject18.bin"/><Relationship Id="rId9" Type="http://schemas.openxmlformats.org/officeDocument/2006/relationships/image" Target="../media/image50.svg"/><Relationship Id="rId1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wdp"/><Relationship Id="rId3" Type="http://schemas.openxmlformats.org/officeDocument/2006/relationships/notesSlide" Target="../notesSlides/notesSlide7.xml"/><Relationship Id="rId7" Type="http://schemas.microsoft.com/office/2007/relationships/hdphoto" Target="../media/hdphoto3.wdp"/><Relationship Id="rId12" Type="http://schemas.openxmlformats.org/officeDocument/2006/relationships/image" Target="../media/image24.png"/><Relationship Id="rId2" Type="http://schemas.openxmlformats.org/officeDocument/2006/relationships/slideLayout" Target="../slideLayouts/slideLayout153.xml"/><Relationship Id="rId1" Type="http://schemas.openxmlformats.org/officeDocument/2006/relationships/tags" Target="../tags/tag256.xml"/><Relationship Id="rId6" Type="http://schemas.openxmlformats.org/officeDocument/2006/relationships/image" Target="../media/image42.png"/><Relationship Id="rId11" Type="http://schemas.microsoft.com/office/2007/relationships/hdphoto" Target="../media/hdphoto4.wdp"/><Relationship Id="rId5" Type="http://schemas.openxmlformats.org/officeDocument/2006/relationships/image" Target="../media/image1.emf"/><Relationship Id="rId15" Type="http://schemas.microsoft.com/office/2007/relationships/hdphoto" Target="../media/hdphoto5.wdp"/><Relationship Id="rId10" Type="http://schemas.openxmlformats.org/officeDocument/2006/relationships/image" Target="../media/image57.png"/><Relationship Id="rId4" Type="http://schemas.openxmlformats.org/officeDocument/2006/relationships/oleObject" Target="../embeddings/oleObject19.bin"/><Relationship Id="rId9" Type="http://schemas.microsoft.com/office/2007/relationships/hdphoto" Target="../media/hdphoto2.wdp"/><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oleObject" Target="../embeddings/oleObject20.bin"/><Relationship Id="rId7" Type="http://schemas.openxmlformats.org/officeDocument/2006/relationships/image" Target="../media/image61.svg"/><Relationship Id="rId2" Type="http://schemas.openxmlformats.org/officeDocument/2006/relationships/slideLayout" Target="../slideLayouts/slideLayout153.xml"/><Relationship Id="rId1" Type="http://schemas.openxmlformats.org/officeDocument/2006/relationships/tags" Target="../tags/tag25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1.emf"/><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9BFCC88-A669-5DF3-B7D6-48E67ECAA460}"/>
              </a:ext>
            </a:extLst>
          </p:cNvPr>
          <p:cNvGraphicFramePr>
            <a:graphicFrameLocks noChangeAspect="1"/>
          </p:cNvGraphicFramePr>
          <p:nvPr>
            <p:custDataLst>
              <p:tags r:id="rId1"/>
            </p:custDataLst>
            <p:extLst>
              <p:ext uri="{D42A27DB-BD31-4B8C-83A1-F6EECF244321}">
                <p14:modId xmlns:p14="http://schemas.microsoft.com/office/powerpoint/2010/main" val="792089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8" name="think-cell data - do not delete" hidden="1">
                        <a:extLst>
                          <a:ext uri="{FF2B5EF4-FFF2-40B4-BE49-F238E27FC236}">
                            <a16:creationId xmlns:a16="http://schemas.microsoft.com/office/drawing/2014/main" id="{29BFCC88-A669-5DF3-B7D6-48E67ECAA4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686BADB7-5FAE-CF04-B06B-FE754C7F82FF}"/>
              </a:ext>
            </a:extLst>
          </p:cNvPr>
          <p:cNvSpPr>
            <a:spLocks noGrp="1"/>
          </p:cNvSpPr>
          <p:nvPr>
            <p:ph type="dt" sz="half" idx="10"/>
          </p:nvPr>
        </p:nvSpPr>
        <p:spPr/>
        <p:txBody>
          <a:bodyPr/>
          <a:lstStyle/>
          <a:p>
            <a:r>
              <a:rPr lang="nl-NL" dirty="0"/>
              <a:t>07-11-2024</a:t>
            </a:r>
          </a:p>
        </p:txBody>
      </p:sp>
      <p:sp>
        <p:nvSpPr>
          <p:cNvPr id="5" name="Title 4">
            <a:extLst>
              <a:ext uri="{FF2B5EF4-FFF2-40B4-BE49-F238E27FC236}">
                <a16:creationId xmlns:a16="http://schemas.microsoft.com/office/drawing/2014/main" id="{B2C0BB14-D3C5-2784-5881-E756602FFCB0}"/>
              </a:ext>
            </a:extLst>
          </p:cNvPr>
          <p:cNvSpPr>
            <a:spLocks noGrp="1"/>
          </p:cNvSpPr>
          <p:nvPr>
            <p:ph type="ctrTitle"/>
          </p:nvPr>
        </p:nvSpPr>
        <p:spPr>
          <a:xfrm>
            <a:off x="432000" y="828000"/>
            <a:ext cx="4140000" cy="2304000"/>
          </a:xfrm>
        </p:spPr>
        <p:txBody>
          <a:bodyPr vert="horz"/>
          <a:lstStyle/>
          <a:p>
            <a:r>
              <a:rPr lang="nl-NL" dirty="0"/>
              <a:t>Tactische regioalliantie IZA Midden-Brabant</a:t>
            </a:r>
          </a:p>
        </p:txBody>
      </p:sp>
      <p:pic>
        <p:nvPicPr>
          <p:cNvPr id="4" name="Picture 3">
            <a:extLst>
              <a:ext uri="{FF2B5EF4-FFF2-40B4-BE49-F238E27FC236}">
                <a16:creationId xmlns:a16="http://schemas.microsoft.com/office/drawing/2014/main" id="{B4CD9D15-EF60-5CC2-946F-1B923D801D6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1667" r="27847"/>
          <a:stretch/>
        </p:blipFill>
        <p:spPr>
          <a:xfrm>
            <a:off x="4896050" y="-6674"/>
            <a:ext cx="4247950" cy="5129792"/>
          </a:xfrm>
          <a:prstGeom prst="rect">
            <a:avLst/>
          </a:prstGeom>
        </p:spPr>
      </p:pic>
      <p:pic>
        <p:nvPicPr>
          <p:cNvPr id="14" name="Picture 13">
            <a:extLst>
              <a:ext uri="{FF2B5EF4-FFF2-40B4-BE49-F238E27FC236}">
                <a16:creationId xmlns:a16="http://schemas.microsoft.com/office/drawing/2014/main" id="{6558B76F-8BB9-8040-B1D8-8BFE75FAB4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80985" y="-6324"/>
            <a:ext cx="1979842" cy="747011"/>
          </a:xfrm>
          <a:prstGeom prst="rect">
            <a:avLst/>
          </a:prstGeom>
        </p:spPr>
      </p:pic>
    </p:spTree>
    <p:extLst>
      <p:ext uri="{BB962C8B-B14F-4D97-AF65-F5344CB8AC3E}">
        <p14:creationId xmlns:p14="http://schemas.microsoft.com/office/powerpoint/2010/main" val="923191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1C3F9677-3CFA-AA63-4F54-A9B67193B3F0}"/>
              </a:ext>
            </a:extLst>
          </p:cNvPr>
          <p:cNvGraphicFramePr>
            <a:graphicFrameLocks noChangeAspect="1"/>
          </p:cNvGraphicFramePr>
          <p:nvPr>
            <p:custDataLst>
              <p:tags r:id="rId1"/>
            </p:custDataLst>
          </p:nvPr>
        </p:nvGraphicFramePr>
        <p:xfrm>
          <a:off x="1144191" y="644129"/>
          <a:ext cx="1191" cy="1191"/>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21" name="think-cell data - do not delete" hidden="1">
                        <a:extLst>
                          <a:ext uri="{FF2B5EF4-FFF2-40B4-BE49-F238E27FC236}">
                            <a16:creationId xmlns:a16="http://schemas.microsoft.com/office/drawing/2014/main" id="{1C3F9677-3CFA-AA63-4F54-A9B67193B3F0}"/>
                          </a:ext>
                        </a:extLst>
                      </p:cNvPr>
                      <p:cNvPicPr/>
                      <p:nvPr/>
                    </p:nvPicPr>
                    <p:blipFill>
                      <a:blip r:embed="rId5"/>
                      <a:stretch>
                        <a:fillRect/>
                      </a:stretch>
                    </p:blipFill>
                    <p:spPr>
                      <a:xfrm>
                        <a:off x="1144191" y="644129"/>
                        <a:ext cx="1191" cy="1191"/>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AE037B8D-8DFE-036C-E9AF-17F2B73E2EEA}"/>
              </a:ext>
            </a:extLst>
          </p:cNvPr>
          <p:cNvSpPr>
            <a:spLocks noGrp="1"/>
          </p:cNvSpPr>
          <p:nvPr>
            <p:ph type="ftr" sz="quarter" idx="14"/>
          </p:nvPr>
        </p:nvSpPr>
        <p:spPr>
          <a:xfrm>
            <a:off x="1439467" y="6197543"/>
            <a:ext cx="1162178" cy="92333"/>
          </a:xfrm>
        </p:spPr>
        <p:txBody>
          <a:bodyPr/>
          <a:lstStyle/>
          <a:p>
            <a:pPr defTabSz="514350"/>
            <a:r>
              <a:rPr lang="nl-NL" dirty="0">
                <a:solidFill>
                  <a:srgbClr val="CCCCCC">
                    <a:lumMod val="90000"/>
                  </a:srgbClr>
                </a:solidFill>
                <a:latin typeface="Verdana"/>
              </a:rPr>
              <a:t>Het regioplan Midden-Brabant</a:t>
            </a:r>
          </a:p>
        </p:txBody>
      </p:sp>
      <p:sp>
        <p:nvSpPr>
          <p:cNvPr id="5" name="Slide Number Placeholder 4">
            <a:extLst>
              <a:ext uri="{FF2B5EF4-FFF2-40B4-BE49-F238E27FC236}">
                <a16:creationId xmlns:a16="http://schemas.microsoft.com/office/drawing/2014/main" id="{74366044-CAF5-CA53-900E-C5DE373063C6}"/>
              </a:ext>
            </a:extLst>
          </p:cNvPr>
          <p:cNvSpPr>
            <a:spLocks noGrp="1"/>
          </p:cNvSpPr>
          <p:nvPr>
            <p:ph type="sldNum" sz="quarter" idx="15"/>
          </p:nvPr>
        </p:nvSpPr>
        <p:spPr/>
        <p:txBody>
          <a:bodyPr/>
          <a:lstStyle/>
          <a:p>
            <a:pPr defTabSz="514350"/>
            <a:fld id="{14F1411D-0280-154F-AEAC-4C20B7AA46B2}" type="slidenum">
              <a:rPr lang="nl-NL">
                <a:solidFill>
                  <a:srgbClr val="00305B"/>
                </a:solidFill>
                <a:latin typeface="Verdana"/>
              </a:rPr>
              <a:pPr defTabSz="514350"/>
              <a:t>10</a:t>
            </a:fld>
            <a:endParaRPr lang="nl-NL" dirty="0">
              <a:solidFill>
                <a:srgbClr val="00305B"/>
              </a:solidFill>
              <a:latin typeface="Verdana"/>
            </a:endParaRPr>
          </a:p>
        </p:txBody>
      </p:sp>
      <p:sp>
        <p:nvSpPr>
          <p:cNvPr id="6" name="Title 5">
            <a:extLst>
              <a:ext uri="{FF2B5EF4-FFF2-40B4-BE49-F238E27FC236}">
                <a16:creationId xmlns:a16="http://schemas.microsoft.com/office/drawing/2014/main" id="{2D09126E-CCBF-10D8-B6E0-3EA80A544A99}"/>
              </a:ext>
            </a:extLst>
          </p:cNvPr>
          <p:cNvSpPr>
            <a:spLocks noGrp="1"/>
          </p:cNvSpPr>
          <p:nvPr>
            <p:ph type="title"/>
          </p:nvPr>
        </p:nvSpPr>
        <p:spPr>
          <a:xfrm>
            <a:off x="446089" y="37436"/>
            <a:ext cx="8353424" cy="864000"/>
          </a:xfrm>
        </p:spPr>
        <p:txBody>
          <a:bodyPr vert="horz"/>
          <a:lstStyle/>
          <a:p>
            <a:r>
              <a:rPr lang="nl-NL" dirty="0">
                <a:solidFill>
                  <a:srgbClr val="002060"/>
                </a:solidFill>
                <a:cs typeface="Calibri" panose="020F0502020204030204" pitchFamily="34" charset="0"/>
              </a:rPr>
              <a:t>Er zijn al meerdere IZA-transformatieplannen of snelle toetsen ingediend of goedgekeurd (1)</a:t>
            </a:r>
          </a:p>
        </p:txBody>
      </p:sp>
      <p:sp>
        <p:nvSpPr>
          <p:cNvPr id="11" name="Rectangle 10">
            <a:extLst>
              <a:ext uri="{FF2B5EF4-FFF2-40B4-BE49-F238E27FC236}">
                <a16:creationId xmlns:a16="http://schemas.microsoft.com/office/drawing/2014/main" id="{415220D2-DF84-C1B3-CF42-FE279CF89252}"/>
              </a:ext>
            </a:extLst>
          </p:cNvPr>
          <p:cNvSpPr/>
          <p:nvPr/>
        </p:nvSpPr>
        <p:spPr>
          <a:xfrm>
            <a:off x="1444991" y="2575973"/>
            <a:ext cx="1680160" cy="496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r>
              <a:rPr lang="nl-NL" sz="750" b="1" dirty="0">
                <a:solidFill>
                  <a:srgbClr val="00305B"/>
                </a:solidFill>
                <a:latin typeface="Verdana"/>
              </a:rPr>
              <a:t>ETZ: Polikliniek van de Toekomst en Digitale Zorgpaden</a:t>
            </a:r>
          </a:p>
          <a:p>
            <a:pPr algn="ctr" defTabSz="514350"/>
            <a:r>
              <a:rPr lang="nl-NL" sz="750" i="1" dirty="0">
                <a:solidFill>
                  <a:prstClr val="black"/>
                </a:solidFill>
                <a:latin typeface="Verdana"/>
              </a:rPr>
              <a:t>Goedkeuring transformatieplan, uitvoering loopt, eerste formele evaluatie is geweest</a:t>
            </a:r>
          </a:p>
        </p:txBody>
      </p:sp>
      <p:pic>
        <p:nvPicPr>
          <p:cNvPr id="13" name="Picture 12">
            <a:extLst>
              <a:ext uri="{FF2B5EF4-FFF2-40B4-BE49-F238E27FC236}">
                <a16:creationId xmlns:a16="http://schemas.microsoft.com/office/drawing/2014/main" id="{57C51C2B-DCC9-75B3-9EEC-E10ECBEE39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65273" y="2515930"/>
            <a:ext cx="960711" cy="773981"/>
          </a:xfrm>
          <a:prstGeom prst="rect">
            <a:avLst/>
          </a:prstGeom>
          <a:ln w="12700">
            <a:solidFill>
              <a:schemeClr val="accent1"/>
            </a:solidFill>
          </a:ln>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522F5C19-AD61-5767-8538-6931816146CC}"/>
              </a:ext>
            </a:extLst>
          </p:cNvPr>
          <p:cNvSpPr/>
          <p:nvPr/>
        </p:nvSpPr>
        <p:spPr>
          <a:xfrm>
            <a:off x="2950699" y="1660752"/>
            <a:ext cx="1763171" cy="739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r>
              <a:rPr lang="nl-NL" sz="750" b="1" dirty="0">
                <a:solidFill>
                  <a:srgbClr val="00305B"/>
                </a:solidFill>
                <a:latin typeface="Verdana"/>
              </a:rPr>
              <a:t>GGZ: Mentale gezondheidscentra in Midden- en West-Brabant</a:t>
            </a:r>
          </a:p>
          <a:p>
            <a:pPr algn="ctr" defTabSz="514350"/>
            <a:r>
              <a:rPr lang="nl-NL" sz="750" i="1" dirty="0">
                <a:solidFill>
                  <a:prstClr val="black"/>
                </a:solidFill>
                <a:latin typeface="Verdana"/>
              </a:rPr>
              <a:t>Goedkeuring eerste snelle toets, transformatieplan ingediend, feedbackgesprek gepland </a:t>
            </a:r>
          </a:p>
        </p:txBody>
      </p:sp>
      <p:pic>
        <p:nvPicPr>
          <p:cNvPr id="16" name="Picture 15">
            <a:extLst>
              <a:ext uri="{FF2B5EF4-FFF2-40B4-BE49-F238E27FC236}">
                <a16:creationId xmlns:a16="http://schemas.microsoft.com/office/drawing/2014/main" id="{67859700-79CE-47FC-252A-7783CC9877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89271" y="1780541"/>
            <a:ext cx="806270" cy="1142894"/>
          </a:xfrm>
          <a:prstGeom prst="rect">
            <a:avLst/>
          </a:prstGeom>
          <a:ln w="12700">
            <a:solidFill>
              <a:schemeClr val="accent1"/>
            </a:solidFill>
          </a:ln>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32A96887-4B04-2018-5083-C6BFDCA2D978}"/>
              </a:ext>
            </a:extLst>
          </p:cNvPr>
          <p:cNvSpPr/>
          <p:nvPr/>
        </p:nvSpPr>
        <p:spPr>
          <a:xfrm>
            <a:off x="4552328" y="2928497"/>
            <a:ext cx="1680160" cy="394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r>
              <a:rPr lang="nl-NL" sz="750" b="1" dirty="0">
                <a:solidFill>
                  <a:srgbClr val="00305B"/>
                </a:solidFill>
                <a:latin typeface="Verdana"/>
              </a:rPr>
              <a:t>VVT: Slimmer samenwerken in de wijk</a:t>
            </a:r>
          </a:p>
          <a:p>
            <a:pPr algn="ctr" defTabSz="514350"/>
            <a:r>
              <a:rPr lang="nl-NL" sz="750" i="1" dirty="0">
                <a:solidFill>
                  <a:prstClr val="black"/>
                </a:solidFill>
                <a:latin typeface="Verdana"/>
              </a:rPr>
              <a:t>Goedkeuring (IZA-wijkfonds), uitvoering loopt</a:t>
            </a:r>
          </a:p>
        </p:txBody>
      </p:sp>
      <p:sp>
        <p:nvSpPr>
          <p:cNvPr id="24" name="Rectangle 23">
            <a:extLst>
              <a:ext uri="{FF2B5EF4-FFF2-40B4-BE49-F238E27FC236}">
                <a16:creationId xmlns:a16="http://schemas.microsoft.com/office/drawing/2014/main" id="{FBFE80CF-A2E5-F1F4-32D2-C5FA77DE5AB0}"/>
              </a:ext>
            </a:extLst>
          </p:cNvPr>
          <p:cNvSpPr/>
          <p:nvPr/>
        </p:nvSpPr>
        <p:spPr>
          <a:xfrm>
            <a:off x="4885717" y="3837609"/>
            <a:ext cx="1446610" cy="838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endParaRPr lang="nl-NL" sz="750" b="1" dirty="0">
              <a:solidFill>
                <a:srgbClr val="00305B"/>
              </a:solidFill>
              <a:latin typeface="Verdana"/>
            </a:endParaRPr>
          </a:p>
          <a:p>
            <a:pPr algn="ctr" defTabSz="514350"/>
            <a:r>
              <a:rPr lang="nl-NL" sz="750" b="1" dirty="0">
                <a:solidFill>
                  <a:srgbClr val="00305B"/>
                </a:solidFill>
                <a:latin typeface="Verdana"/>
              </a:rPr>
              <a:t>Wijkverpleging: Buurt als ecosysteem</a:t>
            </a:r>
          </a:p>
          <a:p>
            <a:pPr algn="ctr" defTabSz="514350"/>
            <a:r>
              <a:rPr lang="nl-NL" sz="750" i="1" dirty="0">
                <a:solidFill>
                  <a:prstClr val="black"/>
                </a:solidFill>
                <a:latin typeface="Verdana"/>
              </a:rPr>
              <a:t>Goedkeuring eerste snelle toets en transformatieplan ook goedgekeurd</a:t>
            </a:r>
          </a:p>
        </p:txBody>
      </p:sp>
      <p:pic>
        <p:nvPicPr>
          <p:cNvPr id="9" name="Picture 8">
            <a:extLst>
              <a:ext uri="{FF2B5EF4-FFF2-40B4-BE49-F238E27FC236}">
                <a16:creationId xmlns:a16="http://schemas.microsoft.com/office/drawing/2014/main" id="{BDE30967-6AFE-D037-B57E-F96C1C8CB4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92240" y="1772850"/>
            <a:ext cx="1185662" cy="790363"/>
          </a:xfrm>
          <a:prstGeom prst="rect">
            <a:avLst/>
          </a:prstGeom>
          <a:ln w="12700">
            <a:solidFill>
              <a:schemeClr val="accent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F63C864-8DB9-3E66-D940-8FA5F995B21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99304" y="3850779"/>
            <a:ext cx="1186413" cy="790363"/>
          </a:xfrm>
          <a:prstGeom prst="rect">
            <a:avLst/>
          </a:prstGeom>
          <a:ln w="12700">
            <a:solidFill>
              <a:schemeClr val="accent1"/>
            </a:solidFill>
          </a:ln>
          <a:effectLst>
            <a:outerShdw blurRad="50800" dist="38100" dir="2700000" algn="tl" rotWithShape="0">
              <a:prstClr val="black">
                <a:alpha val="40000"/>
              </a:prstClr>
            </a:outerShdw>
          </a:effectLst>
        </p:spPr>
      </p:pic>
      <p:sp>
        <p:nvSpPr>
          <p:cNvPr id="31" name="Rectangle 30">
            <a:extLst>
              <a:ext uri="{FF2B5EF4-FFF2-40B4-BE49-F238E27FC236}">
                <a16:creationId xmlns:a16="http://schemas.microsoft.com/office/drawing/2014/main" id="{D60240C3-2109-C05C-9B30-DCA7A093CFC1}"/>
              </a:ext>
            </a:extLst>
          </p:cNvPr>
          <p:cNvSpPr/>
          <p:nvPr/>
        </p:nvSpPr>
        <p:spPr>
          <a:xfrm>
            <a:off x="1444990" y="4033637"/>
            <a:ext cx="1829705" cy="790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r>
              <a:rPr lang="nl-NL" sz="750" b="1" dirty="0">
                <a:solidFill>
                  <a:srgbClr val="00305B"/>
                </a:solidFill>
                <a:latin typeface="Verdana"/>
              </a:rPr>
              <a:t>Aanmeldportaal wijkverpleging in MB en WB</a:t>
            </a:r>
          </a:p>
          <a:p>
            <a:pPr algn="ctr" defTabSz="514350"/>
            <a:r>
              <a:rPr lang="nl-NL" sz="750" i="1" dirty="0">
                <a:solidFill>
                  <a:prstClr val="black"/>
                </a:solidFill>
                <a:latin typeface="Verdana"/>
              </a:rPr>
              <a:t>Goedkeuring eerste snelle toets, Transformatieplan in voorbereiding,</a:t>
            </a:r>
          </a:p>
          <a:p>
            <a:pPr algn="ctr" defTabSz="514350"/>
            <a:r>
              <a:rPr lang="nl-NL" sz="750" i="1" dirty="0">
                <a:solidFill>
                  <a:prstClr val="black"/>
                </a:solidFill>
                <a:latin typeface="Verdana"/>
              </a:rPr>
              <a:t>Uitvoering gestart</a:t>
            </a:r>
          </a:p>
        </p:txBody>
      </p:sp>
      <p:pic>
        <p:nvPicPr>
          <p:cNvPr id="35" name="Picture 34">
            <a:extLst>
              <a:ext uri="{FF2B5EF4-FFF2-40B4-BE49-F238E27FC236}">
                <a16:creationId xmlns:a16="http://schemas.microsoft.com/office/drawing/2014/main" id="{FC42A080-5C9B-46D6-5CEA-CAFE46DF736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95474" y="3514255"/>
            <a:ext cx="1185664" cy="790362"/>
          </a:xfrm>
          <a:prstGeom prst="rect">
            <a:avLst/>
          </a:prstGeom>
          <a:ln w="12700">
            <a:solidFill>
              <a:schemeClr val="accent1"/>
            </a:solidFill>
          </a:ln>
          <a:effectLst>
            <a:outerShdw blurRad="50800" dist="38100" dir="2700000" algn="tl" rotWithShape="0">
              <a:prstClr val="black">
                <a:alpha val="40000"/>
              </a:prstClr>
            </a:outerShdw>
          </a:effectLst>
        </p:spPr>
      </p:pic>
      <p:sp>
        <p:nvSpPr>
          <p:cNvPr id="36" name="Rectangle 35">
            <a:extLst>
              <a:ext uri="{FF2B5EF4-FFF2-40B4-BE49-F238E27FC236}">
                <a16:creationId xmlns:a16="http://schemas.microsoft.com/office/drawing/2014/main" id="{93922368-313B-E33D-8E77-6D51AE0CAFFF}"/>
              </a:ext>
            </a:extLst>
          </p:cNvPr>
          <p:cNvSpPr/>
          <p:nvPr/>
        </p:nvSpPr>
        <p:spPr>
          <a:xfrm>
            <a:off x="6311745" y="1780542"/>
            <a:ext cx="1446610" cy="1709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r>
              <a:rPr lang="nl-NL" sz="750" b="1" dirty="0">
                <a:solidFill>
                  <a:srgbClr val="00305B"/>
                </a:solidFill>
                <a:latin typeface="Verdana"/>
              </a:rPr>
              <a:t>ZMBR en TMZ: Regionale sprints </a:t>
            </a:r>
            <a:r>
              <a:rPr lang="nl-NL" sz="750" b="1" dirty="0" err="1">
                <a:solidFill>
                  <a:srgbClr val="00305B"/>
                </a:solidFill>
                <a:latin typeface="Verdana"/>
              </a:rPr>
              <a:t>tbv</a:t>
            </a:r>
            <a:r>
              <a:rPr lang="nl-NL" sz="750" b="1" dirty="0">
                <a:solidFill>
                  <a:srgbClr val="00305B"/>
                </a:solidFill>
                <a:latin typeface="Verdana"/>
              </a:rPr>
              <a:t> anders organiseren van de zorg om zelfredzaamheid te bevorderen en arbeidsbesparend te werken</a:t>
            </a:r>
          </a:p>
          <a:p>
            <a:pPr algn="ctr" defTabSz="514350"/>
            <a:r>
              <a:rPr lang="nl-NL" sz="750" i="1" dirty="0">
                <a:solidFill>
                  <a:prstClr val="black"/>
                </a:solidFill>
                <a:latin typeface="Verdana"/>
              </a:rPr>
              <a:t> Eerste snelle toets goedgekeurd, uitvoering gestart. </a:t>
            </a:r>
          </a:p>
          <a:p>
            <a:pPr algn="ctr" defTabSz="514350"/>
            <a:r>
              <a:rPr lang="nl-NL" sz="750" i="1" dirty="0">
                <a:solidFill>
                  <a:prstClr val="black"/>
                </a:solidFill>
                <a:latin typeface="Verdana"/>
              </a:rPr>
              <a:t>Er wordt een  transformatieplan light opgesteld.</a:t>
            </a:r>
          </a:p>
        </p:txBody>
      </p:sp>
      <p:pic>
        <p:nvPicPr>
          <p:cNvPr id="7" name="Afbeelding 6">
            <a:extLst>
              <a:ext uri="{FF2B5EF4-FFF2-40B4-BE49-F238E27FC236}">
                <a16:creationId xmlns:a16="http://schemas.microsoft.com/office/drawing/2014/main" id="{AF26A469-D11F-92DF-848C-050E1FDFC37B}"/>
              </a:ext>
            </a:extLst>
          </p:cNvPr>
          <p:cNvPicPr>
            <a:picLocks noChangeAspect="1"/>
          </p:cNvPicPr>
          <p:nvPr/>
        </p:nvPicPr>
        <p:blipFill>
          <a:blip r:embed="rId11"/>
          <a:stretch>
            <a:fillRect/>
          </a:stretch>
        </p:blipFill>
        <p:spPr>
          <a:xfrm>
            <a:off x="1949503" y="3399602"/>
            <a:ext cx="763289" cy="644151"/>
          </a:xfrm>
          <a:prstGeom prst="rect">
            <a:avLst/>
          </a:prstGeom>
        </p:spPr>
      </p:pic>
      <p:sp>
        <p:nvSpPr>
          <p:cNvPr id="2" name="Text Placeholder 4">
            <a:extLst>
              <a:ext uri="{FF2B5EF4-FFF2-40B4-BE49-F238E27FC236}">
                <a16:creationId xmlns:a16="http://schemas.microsoft.com/office/drawing/2014/main" id="{463852BE-7E27-F4BC-58E9-F3E67BC759CE}"/>
              </a:ext>
            </a:extLst>
          </p:cNvPr>
          <p:cNvSpPr>
            <a:spLocks noGrp="1"/>
          </p:cNvSpPr>
          <p:nvPr>
            <p:ph type="body" sz="quarter" idx="13"/>
          </p:nvPr>
        </p:nvSpPr>
        <p:spPr>
          <a:xfrm>
            <a:off x="446089" y="1019361"/>
            <a:ext cx="8353424" cy="381626"/>
          </a:xfrm>
        </p:spPr>
        <p:txBody>
          <a:bodyPr/>
          <a:lstStyle/>
          <a:p>
            <a:r>
              <a:rPr lang="nl-NL" dirty="0">
                <a:hlinkClick r:id="rId12"/>
              </a:rPr>
              <a:t>https://www.dejuistezorgopdejuisteplek.nl/</a:t>
            </a:r>
            <a:r>
              <a:rPr lang="nl-NL" dirty="0"/>
              <a:t> (onder programma’s – IZA transformatieplannen - </a:t>
            </a:r>
          </a:p>
          <a:p>
            <a:r>
              <a:rPr lang="nl-NL" dirty="0"/>
              <a:t>goedgekeurde voorstellen en plannen)</a:t>
            </a:r>
          </a:p>
        </p:txBody>
      </p:sp>
    </p:spTree>
    <p:extLst>
      <p:ext uri="{BB962C8B-B14F-4D97-AF65-F5344CB8AC3E}">
        <p14:creationId xmlns:p14="http://schemas.microsoft.com/office/powerpoint/2010/main" val="2591220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1C3F9677-3CFA-AA63-4F54-A9B67193B3F0}"/>
              </a:ext>
            </a:extLst>
          </p:cNvPr>
          <p:cNvGraphicFramePr>
            <a:graphicFrameLocks noChangeAspect="1"/>
          </p:cNvGraphicFramePr>
          <p:nvPr>
            <p:custDataLst>
              <p:tags r:id="rId1"/>
            </p:custDataLst>
          </p:nvPr>
        </p:nvGraphicFramePr>
        <p:xfrm>
          <a:off x="1144191" y="644129"/>
          <a:ext cx="1191" cy="1191"/>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21" name="think-cell data - do not delete" hidden="1">
                        <a:extLst>
                          <a:ext uri="{FF2B5EF4-FFF2-40B4-BE49-F238E27FC236}">
                            <a16:creationId xmlns:a16="http://schemas.microsoft.com/office/drawing/2014/main" id="{1C3F9677-3CFA-AA63-4F54-A9B67193B3F0}"/>
                          </a:ext>
                        </a:extLst>
                      </p:cNvPr>
                      <p:cNvPicPr/>
                      <p:nvPr/>
                    </p:nvPicPr>
                    <p:blipFill>
                      <a:blip r:embed="rId5"/>
                      <a:stretch>
                        <a:fillRect/>
                      </a:stretch>
                    </p:blipFill>
                    <p:spPr>
                      <a:xfrm>
                        <a:off x="1144191" y="644129"/>
                        <a:ext cx="1191" cy="1191"/>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AE037B8D-8DFE-036C-E9AF-17F2B73E2EEA}"/>
              </a:ext>
            </a:extLst>
          </p:cNvPr>
          <p:cNvSpPr>
            <a:spLocks noGrp="1"/>
          </p:cNvSpPr>
          <p:nvPr>
            <p:ph type="ftr" sz="quarter" idx="14"/>
          </p:nvPr>
        </p:nvSpPr>
        <p:spPr>
          <a:xfrm>
            <a:off x="1439467" y="6197543"/>
            <a:ext cx="1162178" cy="92333"/>
          </a:xfrm>
        </p:spPr>
        <p:txBody>
          <a:bodyPr/>
          <a:lstStyle/>
          <a:p>
            <a:pPr defTabSz="514350"/>
            <a:r>
              <a:rPr lang="nl-NL" dirty="0">
                <a:solidFill>
                  <a:srgbClr val="CCCCCC">
                    <a:lumMod val="90000"/>
                  </a:srgbClr>
                </a:solidFill>
                <a:latin typeface="Verdana"/>
              </a:rPr>
              <a:t>Het regioplan Midden-Brabant</a:t>
            </a:r>
          </a:p>
        </p:txBody>
      </p:sp>
      <p:sp>
        <p:nvSpPr>
          <p:cNvPr id="5" name="Slide Number Placeholder 4">
            <a:extLst>
              <a:ext uri="{FF2B5EF4-FFF2-40B4-BE49-F238E27FC236}">
                <a16:creationId xmlns:a16="http://schemas.microsoft.com/office/drawing/2014/main" id="{74366044-CAF5-CA53-900E-C5DE373063C6}"/>
              </a:ext>
            </a:extLst>
          </p:cNvPr>
          <p:cNvSpPr>
            <a:spLocks noGrp="1"/>
          </p:cNvSpPr>
          <p:nvPr>
            <p:ph type="sldNum" sz="quarter" idx="15"/>
          </p:nvPr>
        </p:nvSpPr>
        <p:spPr/>
        <p:txBody>
          <a:bodyPr/>
          <a:lstStyle/>
          <a:p>
            <a:pPr defTabSz="514350"/>
            <a:fld id="{14F1411D-0280-154F-AEAC-4C20B7AA46B2}" type="slidenum">
              <a:rPr lang="nl-NL">
                <a:solidFill>
                  <a:srgbClr val="00305B"/>
                </a:solidFill>
                <a:latin typeface="Verdana"/>
              </a:rPr>
              <a:pPr defTabSz="514350"/>
              <a:t>11</a:t>
            </a:fld>
            <a:endParaRPr lang="nl-NL" dirty="0">
              <a:solidFill>
                <a:srgbClr val="00305B"/>
              </a:solidFill>
              <a:latin typeface="Verdana"/>
            </a:endParaRPr>
          </a:p>
        </p:txBody>
      </p:sp>
      <p:sp>
        <p:nvSpPr>
          <p:cNvPr id="11" name="Rectangle 10">
            <a:extLst>
              <a:ext uri="{FF2B5EF4-FFF2-40B4-BE49-F238E27FC236}">
                <a16:creationId xmlns:a16="http://schemas.microsoft.com/office/drawing/2014/main" id="{415220D2-DF84-C1B3-CF42-FE279CF89252}"/>
              </a:ext>
            </a:extLst>
          </p:cNvPr>
          <p:cNvSpPr/>
          <p:nvPr/>
        </p:nvSpPr>
        <p:spPr>
          <a:xfrm>
            <a:off x="1444991" y="2205039"/>
            <a:ext cx="1680160" cy="867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r>
              <a:rPr lang="nl-NL" sz="750" b="1" dirty="0">
                <a:solidFill>
                  <a:srgbClr val="00305B"/>
                </a:solidFill>
                <a:latin typeface="Verdana"/>
              </a:rPr>
              <a:t>ETZ samen met netwerkpartners: Transformatie Acute zorg Midden-Brabant</a:t>
            </a:r>
          </a:p>
          <a:p>
            <a:pPr algn="ctr" defTabSz="514350"/>
            <a:r>
              <a:rPr lang="nl-NL" sz="750" i="1" dirty="0">
                <a:solidFill>
                  <a:prstClr val="black"/>
                </a:solidFill>
                <a:latin typeface="Verdana"/>
              </a:rPr>
              <a:t>Feedback eerste snelle toets wordt verwerkt</a:t>
            </a:r>
          </a:p>
        </p:txBody>
      </p:sp>
      <p:sp>
        <p:nvSpPr>
          <p:cNvPr id="14" name="Rectangle 13">
            <a:extLst>
              <a:ext uri="{FF2B5EF4-FFF2-40B4-BE49-F238E27FC236}">
                <a16:creationId xmlns:a16="http://schemas.microsoft.com/office/drawing/2014/main" id="{522F5C19-AD61-5767-8538-6931816146CC}"/>
              </a:ext>
            </a:extLst>
          </p:cNvPr>
          <p:cNvSpPr/>
          <p:nvPr/>
        </p:nvSpPr>
        <p:spPr>
          <a:xfrm>
            <a:off x="2950699" y="1660752"/>
            <a:ext cx="1763171" cy="739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endParaRPr lang="nl-NL" sz="750" i="1" dirty="0">
              <a:solidFill>
                <a:prstClr val="black"/>
              </a:solidFill>
              <a:latin typeface="Verdana"/>
            </a:endParaRPr>
          </a:p>
        </p:txBody>
      </p:sp>
      <p:sp>
        <p:nvSpPr>
          <p:cNvPr id="17" name="Rectangle 16">
            <a:extLst>
              <a:ext uri="{FF2B5EF4-FFF2-40B4-BE49-F238E27FC236}">
                <a16:creationId xmlns:a16="http://schemas.microsoft.com/office/drawing/2014/main" id="{32A96887-4B04-2018-5083-C6BFDCA2D978}"/>
              </a:ext>
            </a:extLst>
          </p:cNvPr>
          <p:cNvSpPr/>
          <p:nvPr/>
        </p:nvSpPr>
        <p:spPr>
          <a:xfrm>
            <a:off x="3319128" y="3072119"/>
            <a:ext cx="2392225" cy="508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r>
              <a:rPr lang="nl-NL" sz="750" b="1" dirty="0">
                <a:solidFill>
                  <a:srgbClr val="00305B"/>
                </a:solidFill>
                <a:latin typeface="Verdana"/>
              </a:rPr>
              <a:t>STZ/ETZ: Spoedkliniek SEH (spoed op afspraak format OLVG)</a:t>
            </a:r>
          </a:p>
          <a:p>
            <a:pPr algn="ctr" defTabSz="514350"/>
            <a:r>
              <a:rPr lang="nl-NL" sz="750" i="1" dirty="0">
                <a:solidFill>
                  <a:prstClr val="black"/>
                </a:solidFill>
                <a:latin typeface="Verdana"/>
              </a:rPr>
              <a:t>Uitwerking snelle toets</a:t>
            </a:r>
          </a:p>
        </p:txBody>
      </p:sp>
      <p:sp>
        <p:nvSpPr>
          <p:cNvPr id="24" name="Rectangle 23">
            <a:extLst>
              <a:ext uri="{FF2B5EF4-FFF2-40B4-BE49-F238E27FC236}">
                <a16:creationId xmlns:a16="http://schemas.microsoft.com/office/drawing/2014/main" id="{FBFE80CF-A2E5-F1F4-32D2-C5FA77DE5AB0}"/>
              </a:ext>
            </a:extLst>
          </p:cNvPr>
          <p:cNvSpPr/>
          <p:nvPr/>
        </p:nvSpPr>
        <p:spPr>
          <a:xfrm>
            <a:off x="6047015" y="3850778"/>
            <a:ext cx="1567543" cy="460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r>
              <a:rPr lang="nl-NL" sz="750" b="1" dirty="0">
                <a:solidFill>
                  <a:srgbClr val="00305B"/>
                </a:solidFill>
                <a:latin typeface="Verdana"/>
              </a:rPr>
              <a:t>JBZ/ETZ: Doorgebruik thuismedicatie</a:t>
            </a:r>
          </a:p>
          <a:p>
            <a:pPr algn="ctr" defTabSz="514350"/>
            <a:r>
              <a:rPr lang="nl-NL" sz="750" i="1" dirty="0">
                <a:solidFill>
                  <a:prstClr val="black"/>
                </a:solidFill>
                <a:latin typeface="Verdana"/>
              </a:rPr>
              <a:t>Goedkeuring snelle toets, transformatieplan in voorbereiding</a:t>
            </a:r>
          </a:p>
        </p:txBody>
      </p:sp>
      <p:sp>
        <p:nvSpPr>
          <p:cNvPr id="31" name="Rectangle 30">
            <a:extLst>
              <a:ext uri="{FF2B5EF4-FFF2-40B4-BE49-F238E27FC236}">
                <a16:creationId xmlns:a16="http://schemas.microsoft.com/office/drawing/2014/main" id="{D60240C3-2109-C05C-9B30-DCA7A093CFC1}"/>
              </a:ext>
            </a:extLst>
          </p:cNvPr>
          <p:cNvSpPr/>
          <p:nvPr/>
        </p:nvSpPr>
        <p:spPr>
          <a:xfrm>
            <a:off x="1444990" y="3201082"/>
            <a:ext cx="1829705" cy="588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r>
              <a:rPr lang="nl-NL" sz="750" b="1" dirty="0" err="1">
                <a:solidFill>
                  <a:srgbClr val="00305B"/>
                </a:solidFill>
                <a:latin typeface="Verdana"/>
              </a:rPr>
              <a:t>Embraze</a:t>
            </a:r>
            <a:r>
              <a:rPr lang="nl-NL" sz="750" b="1" dirty="0">
                <a:solidFill>
                  <a:srgbClr val="00305B"/>
                </a:solidFill>
                <a:latin typeface="Verdana"/>
              </a:rPr>
              <a:t>/ETZ: Implementatie MDO-platform</a:t>
            </a:r>
          </a:p>
          <a:p>
            <a:pPr algn="r" defTabSz="514350"/>
            <a:r>
              <a:rPr lang="nl-NL" sz="750" i="1" dirty="0">
                <a:solidFill>
                  <a:prstClr val="black"/>
                </a:solidFill>
                <a:latin typeface="Verdana"/>
              </a:rPr>
              <a:t>Goedkeuring eerste snelle toets, Transformatieplan in voorbereiding</a:t>
            </a:r>
          </a:p>
        </p:txBody>
      </p:sp>
      <p:sp>
        <p:nvSpPr>
          <p:cNvPr id="36" name="Rectangle 35">
            <a:extLst>
              <a:ext uri="{FF2B5EF4-FFF2-40B4-BE49-F238E27FC236}">
                <a16:creationId xmlns:a16="http://schemas.microsoft.com/office/drawing/2014/main" id="{93922368-313B-E33D-8E77-6D51AE0CAFFF}"/>
              </a:ext>
            </a:extLst>
          </p:cNvPr>
          <p:cNvSpPr/>
          <p:nvPr/>
        </p:nvSpPr>
        <p:spPr>
          <a:xfrm>
            <a:off x="3418117" y="2016628"/>
            <a:ext cx="1943099" cy="906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r>
              <a:rPr lang="nl-NL" sz="750" b="1" dirty="0">
                <a:solidFill>
                  <a:srgbClr val="00305B"/>
                </a:solidFill>
                <a:latin typeface="Verdana"/>
              </a:rPr>
              <a:t>RSO Midden-Brabant: Gegevensuitwisseling in netwerkomgevingen (op basis van </a:t>
            </a:r>
            <a:r>
              <a:rPr lang="nl-NL" sz="750" b="1" dirty="0" err="1">
                <a:solidFill>
                  <a:srgbClr val="00305B"/>
                </a:solidFill>
                <a:latin typeface="Verdana"/>
              </a:rPr>
              <a:t>usecases</a:t>
            </a:r>
            <a:r>
              <a:rPr lang="nl-NL" sz="750" b="1" dirty="0">
                <a:solidFill>
                  <a:srgbClr val="00305B"/>
                </a:solidFill>
                <a:latin typeface="Verdana"/>
              </a:rPr>
              <a:t> (ACP, wondzorg, …)</a:t>
            </a:r>
          </a:p>
          <a:p>
            <a:pPr algn="ctr" defTabSz="514350"/>
            <a:r>
              <a:rPr lang="nl-NL" sz="750" i="1" dirty="0">
                <a:solidFill>
                  <a:prstClr val="black"/>
                </a:solidFill>
                <a:latin typeface="Verdana"/>
              </a:rPr>
              <a:t>Aanvraag eerste snelle toets wordt voorbereid, verkennend gesprek met VGZ heeft plaatsgevonden</a:t>
            </a:r>
          </a:p>
        </p:txBody>
      </p:sp>
      <p:pic>
        <p:nvPicPr>
          <p:cNvPr id="7" name="Picture 4" descr="Transformatieplannen">
            <a:extLst>
              <a:ext uri="{FF2B5EF4-FFF2-40B4-BE49-F238E27FC236}">
                <a16:creationId xmlns:a16="http://schemas.microsoft.com/office/drawing/2014/main" id="{17345B51-1C09-5296-EE3B-DC617CE1BF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0897" y="1756180"/>
            <a:ext cx="1943100" cy="1981008"/>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50D0AC46-6968-1A79-9E46-65EE54BF7040}"/>
              </a:ext>
            </a:extLst>
          </p:cNvPr>
          <p:cNvSpPr txBox="1"/>
          <p:nvPr/>
        </p:nvSpPr>
        <p:spPr>
          <a:xfrm>
            <a:off x="3707948" y="3850778"/>
            <a:ext cx="1829705" cy="230832"/>
          </a:xfrm>
          <a:prstGeom prst="rect">
            <a:avLst/>
          </a:prstGeom>
          <a:noFill/>
        </p:spPr>
        <p:txBody>
          <a:bodyPr wrap="square" lIns="0" tIns="0" rIns="0" bIns="0" rtlCol="0">
            <a:spAutoFit/>
          </a:bodyPr>
          <a:lstStyle/>
          <a:p>
            <a:pPr algn="ctr" defTabSz="514350"/>
            <a:r>
              <a:rPr lang="nl-NL" sz="750" b="1" dirty="0">
                <a:solidFill>
                  <a:srgbClr val="00305B"/>
                </a:solidFill>
                <a:latin typeface="Verdana"/>
              </a:rPr>
              <a:t>Versterking eerste lijn (</a:t>
            </a:r>
            <a:r>
              <a:rPr lang="nl-NL" sz="750" b="1" dirty="0" err="1">
                <a:solidFill>
                  <a:srgbClr val="00305B"/>
                </a:solidFill>
                <a:latin typeface="Verdana"/>
              </a:rPr>
              <a:t>ZonMw</a:t>
            </a:r>
            <a:r>
              <a:rPr lang="nl-NL" sz="750" b="1" dirty="0">
                <a:solidFill>
                  <a:srgbClr val="00305B"/>
                </a:solidFill>
                <a:latin typeface="Verdana"/>
              </a:rPr>
              <a:t>) </a:t>
            </a:r>
            <a:r>
              <a:rPr lang="nl-NL" sz="750" i="1" dirty="0">
                <a:solidFill>
                  <a:prstClr val="black"/>
                </a:solidFill>
                <a:latin typeface="Verdana"/>
              </a:rPr>
              <a:t>Uitvoering gestart</a:t>
            </a:r>
            <a:endParaRPr lang="nl-NL" sz="750" dirty="0">
              <a:solidFill>
                <a:srgbClr val="00305B"/>
              </a:solidFill>
              <a:latin typeface="Verdana"/>
            </a:endParaRPr>
          </a:p>
        </p:txBody>
      </p:sp>
      <p:sp>
        <p:nvSpPr>
          <p:cNvPr id="10" name="Tekstvak 9">
            <a:extLst>
              <a:ext uri="{FF2B5EF4-FFF2-40B4-BE49-F238E27FC236}">
                <a16:creationId xmlns:a16="http://schemas.microsoft.com/office/drawing/2014/main" id="{55C5975B-0309-366E-F0D7-6C9FD695CF96}"/>
              </a:ext>
            </a:extLst>
          </p:cNvPr>
          <p:cNvSpPr txBox="1"/>
          <p:nvPr/>
        </p:nvSpPr>
        <p:spPr>
          <a:xfrm>
            <a:off x="1632858" y="3908653"/>
            <a:ext cx="1641838" cy="230832"/>
          </a:xfrm>
          <a:prstGeom prst="rect">
            <a:avLst/>
          </a:prstGeom>
          <a:noFill/>
        </p:spPr>
        <p:txBody>
          <a:bodyPr wrap="square" lIns="0" tIns="0" rIns="0" bIns="0" rtlCol="0">
            <a:spAutoFit/>
          </a:bodyPr>
          <a:lstStyle/>
          <a:p>
            <a:pPr defTabSz="514350"/>
            <a:r>
              <a:rPr lang="nl-NL" sz="750" b="1" dirty="0">
                <a:solidFill>
                  <a:srgbClr val="00305B"/>
                </a:solidFill>
                <a:latin typeface="Verdana"/>
              </a:rPr>
              <a:t>Zorgzame en gezonde buurt</a:t>
            </a:r>
          </a:p>
          <a:p>
            <a:pPr defTabSz="514350"/>
            <a:r>
              <a:rPr lang="nl-NL" sz="750" i="1" dirty="0">
                <a:solidFill>
                  <a:prstClr val="black"/>
                </a:solidFill>
                <a:latin typeface="Verdana"/>
              </a:rPr>
              <a:t>Uitwerking snelle toets</a:t>
            </a:r>
          </a:p>
        </p:txBody>
      </p:sp>
      <p:sp>
        <p:nvSpPr>
          <p:cNvPr id="9" name="Title 5">
            <a:extLst>
              <a:ext uri="{FF2B5EF4-FFF2-40B4-BE49-F238E27FC236}">
                <a16:creationId xmlns:a16="http://schemas.microsoft.com/office/drawing/2014/main" id="{8A615B51-4DB1-5782-3C6A-B791D13ECFC4}"/>
              </a:ext>
            </a:extLst>
          </p:cNvPr>
          <p:cNvSpPr txBox="1">
            <a:spLocks/>
          </p:cNvSpPr>
          <p:nvPr/>
        </p:nvSpPr>
        <p:spPr>
          <a:xfrm>
            <a:off x="446089" y="37436"/>
            <a:ext cx="8353424" cy="864000"/>
          </a:xfrm>
          <a:prstGeom prst="rect">
            <a:avLst/>
          </a:prstGeom>
        </p:spPr>
        <p:txBody>
          <a:bodyPr vert="horz" lIns="0" tIns="0" rIns="0" bIns="0" rtlCol="0" anchor="b" anchorCtr="0">
            <a:noAutofit/>
          </a:bodyPr>
          <a:lstStyle>
            <a:lvl1pPr algn="l" defTabSz="685800" rtl="0" eaLnBrk="1" latinLnBrk="0" hangingPunct="1">
              <a:lnSpc>
                <a:spcPct val="100000"/>
              </a:lnSpc>
              <a:spcBef>
                <a:spcPct val="0"/>
              </a:spcBef>
              <a:buNone/>
              <a:defRPr sz="1600" b="1" kern="1200">
                <a:solidFill>
                  <a:schemeClr val="tx2"/>
                </a:solidFill>
                <a:latin typeface="+mj-lt"/>
                <a:ea typeface="+mj-ea"/>
                <a:cs typeface="+mj-cs"/>
              </a:defRPr>
            </a:lvl1pPr>
          </a:lstStyle>
          <a:p>
            <a:r>
              <a:rPr lang="nl-NL" dirty="0">
                <a:solidFill>
                  <a:srgbClr val="002060"/>
                </a:solidFill>
                <a:cs typeface="Calibri" panose="020F0502020204030204" pitchFamily="34" charset="0"/>
              </a:rPr>
              <a:t>Er zijn al meerdere IZA-transformatieplannen of snelle toetsen ingediend of goedgekeurd (2)</a:t>
            </a:r>
          </a:p>
        </p:txBody>
      </p:sp>
      <p:sp>
        <p:nvSpPr>
          <p:cNvPr id="12" name="Text Placeholder 4">
            <a:extLst>
              <a:ext uri="{FF2B5EF4-FFF2-40B4-BE49-F238E27FC236}">
                <a16:creationId xmlns:a16="http://schemas.microsoft.com/office/drawing/2014/main" id="{94A1B3F1-631A-A6B4-A2D4-F7FB56D173E0}"/>
              </a:ext>
            </a:extLst>
          </p:cNvPr>
          <p:cNvSpPr>
            <a:spLocks noGrp="1"/>
          </p:cNvSpPr>
          <p:nvPr>
            <p:ph type="body" sz="quarter" idx="13"/>
          </p:nvPr>
        </p:nvSpPr>
        <p:spPr>
          <a:xfrm>
            <a:off x="482374" y="1019361"/>
            <a:ext cx="8353424" cy="381626"/>
          </a:xfrm>
        </p:spPr>
        <p:txBody>
          <a:bodyPr/>
          <a:lstStyle/>
          <a:p>
            <a:r>
              <a:rPr lang="nl-NL" dirty="0">
                <a:hlinkClick r:id="rId7"/>
              </a:rPr>
              <a:t>https://www.dejuistezorgopdejuisteplek.nl/</a:t>
            </a:r>
            <a:r>
              <a:rPr lang="nl-NL" dirty="0"/>
              <a:t> (onder programma’s – IZA transformatieplannen – </a:t>
            </a:r>
          </a:p>
          <a:p>
            <a:r>
              <a:rPr lang="nl-NL" dirty="0"/>
              <a:t>goedgekeurde voorstellen en plannen)</a:t>
            </a:r>
          </a:p>
        </p:txBody>
      </p:sp>
    </p:spTree>
    <p:extLst>
      <p:ext uri="{BB962C8B-B14F-4D97-AF65-F5344CB8AC3E}">
        <p14:creationId xmlns:p14="http://schemas.microsoft.com/office/powerpoint/2010/main" val="2436215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D4587-96E0-E1B7-F5D1-8A55E15D124F}"/>
            </a:ext>
          </a:extLst>
        </p:cNvPr>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E0C60C63-4F45-1498-AC2D-829FB460899E}"/>
              </a:ext>
            </a:extLst>
          </p:cNvPr>
          <p:cNvGraphicFramePr>
            <a:graphicFrameLocks noChangeAspect="1"/>
          </p:cNvGraphicFramePr>
          <p:nvPr>
            <p:custDataLst>
              <p:tags r:id="rId1"/>
            </p:custDataLst>
          </p:nvPr>
        </p:nvGraphicFramePr>
        <p:xfrm>
          <a:off x="1144191" y="644129"/>
          <a:ext cx="1191" cy="1191"/>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21" name="think-cell data - do not delete" hidden="1">
                        <a:extLst>
                          <a:ext uri="{FF2B5EF4-FFF2-40B4-BE49-F238E27FC236}">
                            <a16:creationId xmlns:a16="http://schemas.microsoft.com/office/drawing/2014/main" id="{E0C60C63-4F45-1498-AC2D-829FB460899E}"/>
                          </a:ext>
                        </a:extLst>
                      </p:cNvPr>
                      <p:cNvPicPr/>
                      <p:nvPr/>
                    </p:nvPicPr>
                    <p:blipFill>
                      <a:blip r:embed="rId5"/>
                      <a:stretch>
                        <a:fillRect/>
                      </a:stretch>
                    </p:blipFill>
                    <p:spPr>
                      <a:xfrm>
                        <a:off x="1144191" y="644129"/>
                        <a:ext cx="1191" cy="1191"/>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9D026A00-611A-CE6B-0485-0C78CD05A3F7}"/>
              </a:ext>
            </a:extLst>
          </p:cNvPr>
          <p:cNvSpPr>
            <a:spLocks noGrp="1"/>
          </p:cNvSpPr>
          <p:nvPr>
            <p:ph type="ftr" sz="quarter" idx="14"/>
          </p:nvPr>
        </p:nvSpPr>
        <p:spPr>
          <a:xfrm>
            <a:off x="1439467" y="6197543"/>
            <a:ext cx="1162178" cy="92333"/>
          </a:xfrm>
        </p:spPr>
        <p:txBody>
          <a:bodyPr/>
          <a:lstStyle/>
          <a:p>
            <a:pPr defTabSz="514350"/>
            <a:r>
              <a:rPr lang="nl-NL" dirty="0">
                <a:solidFill>
                  <a:srgbClr val="CCCCCC">
                    <a:lumMod val="90000"/>
                  </a:srgbClr>
                </a:solidFill>
                <a:latin typeface="Verdana"/>
              </a:rPr>
              <a:t>Het regioplan Midden-Brabant</a:t>
            </a:r>
          </a:p>
        </p:txBody>
      </p:sp>
      <p:sp>
        <p:nvSpPr>
          <p:cNvPr id="5" name="Slide Number Placeholder 4">
            <a:extLst>
              <a:ext uri="{FF2B5EF4-FFF2-40B4-BE49-F238E27FC236}">
                <a16:creationId xmlns:a16="http://schemas.microsoft.com/office/drawing/2014/main" id="{219193CF-C90E-A570-1D00-4C1A5CAAE2ED}"/>
              </a:ext>
            </a:extLst>
          </p:cNvPr>
          <p:cNvSpPr>
            <a:spLocks noGrp="1"/>
          </p:cNvSpPr>
          <p:nvPr>
            <p:ph type="sldNum" sz="quarter" idx="15"/>
          </p:nvPr>
        </p:nvSpPr>
        <p:spPr/>
        <p:txBody>
          <a:bodyPr/>
          <a:lstStyle/>
          <a:p>
            <a:pPr defTabSz="514350"/>
            <a:fld id="{14F1411D-0280-154F-AEAC-4C20B7AA46B2}" type="slidenum">
              <a:rPr lang="nl-NL">
                <a:solidFill>
                  <a:srgbClr val="00305B"/>
                </a:solidFill>
                <a:latin typeface="Verdana"/>
              </a:rPr>
              <a:pPr defTabSz="514350"/>
              <a:t>12</a:t>
            </a:fld>
            <a:endParaRPr lang="nl-NL" dirty="0">
              <a:solidFill>
                <a:srgbClr val="00305B"/>
              </a:solidFill>
              <a:latin typeface="Verdana"/>
            </a:endParaRPr>
          </a:p>
        </p:txBody>
      </p:sp>
      <p:sp>
        <p:nvSpPr>
          <p:cNvPr id="14" name="Rectangle 13">
            <a:extLst>
              <a:ext uri="{FF2B5EF4-FFF2-40B4-BE49-F238E27FC236}">
                <a16:creationId xmlns:a16="http://schemas.microsoft.com/office/drawing/2014/main" id="{9474AD60-FDF1-09C1-B0D2-DA1E2512F183}"/>
              </a:ext>
            </a:extLst>
          </p:cNvPr>
          <p:cNvSpPr/>
          <p:nvPr/>
        </p:nvSpPr>
        <p:spPr>
          <a:xfrm>
            <a:off x="2950699" y="1660752"/>
            <a:ext cx="1763171" cy="739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endParaRPr lang="nl-NL" sz="750" i="1" dirty="0">
              <a:solidFill>
                <a:prstClr val="black"/>
              </a:solidFill>
              <a:latin typeface="Verdana"/>
            </a:endParaRPr>
          </a:p>
        </p:txBody>
      </p:sp>
      <p:sp>
        <p:nvSpPr>
          <p:cNvPr id="9" name="Title 5">
            <a:extLst>
              <a:ext uri="{FF2B5EF4-FFF2-40B4-BE49-F238E27FC236}">
                <a16:creationId xmlns:a16="http://schemas.microsoft.com/office/drawing/2014/main" id="{3A004512-3012-F951-84A7-0E4B3FB7C28E}"/>
              </a:ext>
            </a:extLst>
          </p:cNvPr>
          <p:cNvSpPr txBox="1">
            <a:spLocks/>
          </p:cNvSpPr>
          <p:nvPr/>
        </p:nvSpPr>
        <p:spPr>
          <a:xfrm>
            <a:off x="446089" y="37436"/>
            <a:ext cx="8353424" cy="864000"/>
          </a:xfrm>
          <a:prstGeom prst="rect">
            <a:avLst/>
          </a:prstGeom>
        </p:spPr>
        <p:txBody>
          <a:bodyPr vert="horz" lIns="0" tIns="0" rIns="0" bIns="0" rtlCol="0" anchor="b" anchorCtr="0">
            <a:noAutofit/>
          </a:bodyPr>
          <a:lstStyle>
            <a:lvl1pPr algn="l" defTabSz="685800" rtl="0" eaLnBrk="1" latinLnBrk="0" hangingPunct="1">
              <a:lnSpc>
                <a:spcPct val="100000"/>
              </a:lnSpc>
              <a:spcBef>
                <a:spcPct val="0"/>
              </a:spcBef>
              <a:buNone/>
              <a:defRPr sz="1600" b="1" kern="1200">
                <a:solidFill>
                  <a:schemeClr val="tx2"/>
                </a:solidFill>
                <a:latin typeface="+mj-lt"/>
                <a:ea typeface="+mj-ea"/>
                <a:cs typeface="+mj-cs"/>
              </a:defRPr>
            </a:lvl1pPr>
          </a:lstStyle>
          <a:p>
            <a:r>
              <a:rPr lang="nl-NL" dirty="0">
                <a:solidFill>
                  <a:srgbClr val="002060"/>
                </a:solidFill>
                <a:cs typeface="Calibri" panose="020F0502020204030204" pitchFamily="34" charset="0"/>
              </a:rPr>
              <a:t>September 2024 - geüpdatet Regioplan gepubliceerd </a:t>
            </a:r>
          </a:p>
        </p:txBody>
      </p:sp>
      <p:sp>
        <p:nvSpPr>
          <p:cNvPr id="12" name="Text Placeholder 4">
            <a:extLst>
              <a:ext uri="{FF2B5EF4-FFF2-40B4-BE49-F238E27FC236}">
                <a16:creationId xmlns:a16="http://schemas.microsoft.com/office/drawing/2014/main" id="{E06368DF-D8BE-0DF5-78DB-F4B85252F6F7}"/>
              </a:ext>
            </a:extLst>
          </p:cNvPr>
          <p:cNvSpPr>
            <a:spLocks noGrp="1"/>
          </p:cNvSpPr>
          <p:nvPr>
            <p:ph type="body" sz="quarter" idx="13"/>
          </p:nvPr>
        </p:nvSpPr>
        <p:spPr>
          <a:xfrm>
            <a:off x="482374" y="1019361"/>
            <a:ext cx="8353424" cy="381626"/>
          </a:xfrm>
        </p:spPr>
        <p:txBody>
          <a:bodyPr/>
          <a:lstStyle/>
          <a:p>
            <a:r>
              <a:rPr lang="nl-NL" dirty="0">
                <a:hlinkClick r:id="rId6"/>
              </a:rPr>
              <a:t>https://www.dejuistezorgopdejuisteplek.nl/</a:t>
            </a:r>
            <a:r>
              <a:rPr lang="nl-NL" dirty="0"/>
              <a:t> (onder programma’s – IZA Regionale samenwerking – </a:t>
            </a:r>
          </a:p>
          <a:p>
            <a:r>
              <a:rPr lang="nl-NL" dirty="0"/>
              <a:t>Regiobeelden- en plannen</a:t>
            </a:r>
          </a:p>
        </p:txBody>
      </p:sp>
      <p:pic>
        <p:nvPicPr>
          <p:cNvPr id="13" name="Afbeelding 12" descr="Afbeelding met tekst, schermopname, Lettertype, nummer&#10;&#10;Automatisch gegenereerde beschrijving">
            <a:extLst>
              <a:ext uri="{FF2B5EF4-FFF2-40B4-BE49-F238E27FC236}">
                <a16:creationId xmlns:a16="http://schemas.microsoft.com/office/drawing/2014/main" id="{DB2C9DC8-997B-788E-3AEF-247EDD944447}"/>
              </a:ext>
            </a:extLst>
          </p:cNvPr>
          <p:cNvPicPr>
            <a:picLocks noChangeAspect="1"/>
          </p:cNvPicPr>
          <p:nvPr/>
        </p:nvPicPr>
        <p:blipFill>
          <a:blip r:embed="rId7"/>
          <a:stretch>
            <a:fillRect/>
          </a:stretch>
        </p:blipFill>
        <p:spPr>
          <a:xfrm>
            <a:off x="366262" y="1881769"/>
            <a:ext cx="4516764" cy="2426051"/>
          </a:xfrm>
          <a:prstGeom prst="rect">
            <a:avLst/>
          </a:prstGeom>
          <a:ln>
            <a:solidFill>
              <a:schemeClr val="accent1"/>
            </a:solidFill>
          </a:ln>
        </p:spPr>
      </p:pic>
      <p:pic>
        <p:nvPicPr>
          <p:cNvPr id="16" name="Afbeelding 15">
            <a:extLst>
              <a:ext uri="{FF2B5EF4-FFF2-40B4-BE49-F238E27FC236}">
                <a16:creationId xmlns:a16="http://schemas.microsoft.com/office/drawing/2014/main" id="{FEC7BD9C-D50B-D8E9-F1F9-41972FF18636}"/>
              </a:ext>
            </a:extLst>
          </p:cNvPr>
          <p:cNvPicPr>
            <a:picLocks noChangeAspect="1"/>
          </p:cNvPicPr>
          <p:nvPr/>
        </p:nvPicPr>
        <p:blipFill>
          <a:blip r:embed="rId8"/>
          <a:stretch>
            <a:fillRect/>
          </a:stretch>
        </p:blipFill>
        <p:spPr>
          <a:xfrm>
            <a:off x="5112600" y="1881769"/>
            <a:ext cx="3657883" cy="2442680"/>
          </a:xfrm>
          <a:prstGeom prst="rect">
            <a:avLst/>
          </a:prstGeom>
        </p:spPr>
      </p:pic>
    </p:spTree>
    <p:extLst>
      <p:ext uri="{BB962C8B-B14F-4D97-AF65-F5344CB8AC3E}">
        <p14:creationId xmlns:p14="http://schemas.microsoft.com/office/powerpoint/2010/main" val="2404609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1AC2A-D2C1-64E7-1A3E-94E0726EF2B4}"/>
            </a:ext>
          </a:extLst>
        </p:cNvPr>
        <p:cNvGrpSpPr/>
        <p:nvPr/>
      </p:nvGrpSpPr>
      <p:grpSpPr>
        <a:xfrm>
          <a:off x="0" y="0"/>
          <a:ext cx="0" cy="0"/>
          <a:chOff x="0" y="0"/>
          <a:chExt cx="0" cy="0"/>
        </a:xfrm>
      </p:grpSpPr>
      <p:sp>
        <p:nvSpPr>
          <p:cNvPr id="10" name="Ovaal 9">
            <a:extLst>
              <a:ext uri="{FF2B5EF4-FFF2-40B4-BE49-F238E27FC236}">
                <a16:creationId xmlns:a16="http://schemas.microsoft.com/office/drawing/2014/main" id="{CF945EA3-F972-3CFA-E6CF-C6B8C6E340CD}"/>
              </a:ext>
            </a:extLst>
          </p:cNvPr>
          <p:cNvSpPr/>
          <p:nvPr/>
        </p:nvSpPr>
        <p:spPr>
          <a:xfrm>
            <a:off x="4188952" y="1073931"/>
            <a:ext cx="3339253" cy="2653354"/>
          </a:xfrm>
          <a:prstGeom prst="ellipse">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nl-NL" sz="800" dirty="0" err="1">
              <a:solidFill>
                <a:schemeClr val="tx1"/>
              </a:solidFill>
            </a:endParaRPr>
          </a:p>
        </p:txBody>
      </p:sp>
      <p:sp>
        <p:nvSpPr>
          <p:cNvPr id="15" name="Ovaal 14">
            <a:extLst>
              <a:ext uri="{FF2B5EF4-FFF2-40B4-BE49-F238E27FC236}">
                <a16:creationId xmlns:a16="http://schemas.microsoft.com/office/drawing/2014/main" id="{8830CC23-563B-9352-2485-73A5212865CD}"/>
              </a:ext>
            </a:extLst>
          </p:cNvPr>
          <p:cNvSpPr/>
          <p:nvPr/>
        </p:nvSpPr>
        <p:spPr>
          <a:xfrm>
            <a:off x="1086323" y="1073931"/>
            <a:ext cx="3339253" cy="2653354"/>
          </a:xfrm>
          <a:prstGeom prst="ellipse">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nl-NL" sz="800" dirty="0" err="1">
              <a:solidFill>
                <a:schemeClr val="tx1"/>
              </a:solidFill>
            </a:endParaRPr>
          </a:p>
        </p:txBody>
      </p:sp>
      <p:graphicFrame>
        <p:nvGraphicFramePr>
          <p:cNvPr id="21" name="think-cell data - do not delete" hidden="1">
            <a:extLst>
              <a:ext uri="{FF2B5EF4-FFF2-40B4-BE49-F238E27FC236}">
                <a16:creationId xmlns:a16="http://schemas.microsoft.com/office/drawing/2014/main" id="{BF71649B-655F-337F-A711-08AB3FE3C535}"/>
              </a:ext>
            </a:extLst>
          </p:cNvPr>
          <p:cNvGraphicFramePr>
            <a:graphicFrameLocks noChangeAspect="1"/>
          </p:cNvGraphicFramePr>
          <p:nvPr>
            <p:custDataLst>
              <p:tags r:id="rId1"/>
            </p:custDataLst>
          </p:nvPr>
        </p:nvGraphicFramePr>
        <p:xfrm>
          <a:off x="1144191" y="644129"/>
          <a:ext cx="1191" cy="1191"/>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21" name="think-cell data - do not delete" hidden="1">
                        <a:extLst>
                          <a:ext uri="{FF2B5EF4-FFF2-40B4-BE49-F238E27FC236}">
                            <a16:creationId xmlns:a16="http://schemas.microsoft.com/office/drawing/2014/main" id="{BF71649B-655F-337F-A711-08AB3FE3C535}"/>
                          </a:ext>
                        </a:extLst>
                      </p:cNvPr>
                      <p:cNvPicPr/>
                      <p:nvPr/>
                    </p:nvPicPr>
                    <p:blipFill>
                      <a:blip r:embed="rId5"/>
                      <a:stretch>
                        <a:fillRect/>
                      </a:stretch>
                    </p:blipFill>
                    <p:spPr>
                      <a:xfrm>
                        <a:off x="1144191" y="644129"/>
                        <a:ext cx="1191" cy="1191"/>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2475B0FC-3DBC-4D5C-6AA6-5EE1F9A33DD9}"/>
              </a:ext>
            </a:extLst>
          </p:cNvPr>
          <p:cNvSpPr>
            <a:spLocks noGrp="1"/>
          </p:cNvSpPr>
          <p:nvPr>
            <p:ph type="ftr" sz="quarter" idx="14"/>
          </p:nvPr>
        </p:nvSpPr>
        <p:spPr>
          <a:xfrm>
            <a:off x="1439467" y="6197543"/>
            <a:ext cx="1162178" cy="92333"/>
          </a:xfrm>
        </p:spPr>
        <p:txBody>
          <a:bodyPr/>
          <a:lstStyle/>
          <a:p>
            <a:pPr defTabSz="514350"/>
            <a:r>
              <a:rPr lang="nl-NL" dirty="0">
                <a:solidFill>
                  <a:srgbClr val="CCCCCC">
                    <a:lumMod val="90000"/>
                  </a:srgbClr>
                </a:solidFill>
                <a:latin typeface="Verdana"/>
              </a:rPr>
              <a:t>Het regioplan Midden-Brabant</a:t>
            </a:r>
          </a:p>
        </p:txBody>
      </p:sp>
      <p:sp>
        <p:nvSpPr>
          <p:cNvPr id="5" name="Slide Number Placeholder 4">
            <a:extLst>
              <a:ext uri="{FF2B5EF4-FFF2-40B4-BE49-F238E27FC236}">
                <a16:creationId xmlns:a16="http://schemas.microsoft.com/office/drawing/2014/main" id="{23FC6E91-04A6-C248-127A-EE6E8CD2E55E}"/>
              </a:ext>
            </a:extLst>
          </p:cNvPr>
          <p:cNvSpPr>
            <a:spLocks noGrp="1"/>
          </p:cNvSpPr>
          <p:nvPr>
            <p:ph type="sldNum" sz="quarter" idx="15"/>
          </p:nvPr>
        </p:nvSpPr>
        <p:spPr/>
        <p:txBody>
          <a:bodyPr/>
          <a:lstStyle/>
          <a:p>
            <a:pPr defTabSz="514350"/>
            <a:fld id="{14F1411D-0280-154F-AEAC-4C20B7AA46B2}" type="slidenum">
              <a:rPr lang="nl-NL">
                <a:solidFill>
                  <a:srgbClr val="00305B"/>
                </a:solidFill>
                <a:latin typeface="Verdana"/>
              </a:rPr>
              <a:pPr defTabSz="514350"/>
              <a:t>13</a:t>
            </a:fld>
            <a:endParaRPr lang="nl-NL" dirty="0">
              <a:solidFill>
                <a:srgbClr val="00305B"/>
              </a:solidFill>
              <a:latin typeface="Verdana"/>
            </a:endParaRPr>
          </a:p>
        </p:txBody>
      </p:sp>
      <p:sp>
        <p:nvSpPr>
          <p:cNvPr id="14" name="Rectangle 13">
            <a:extLst>
              <a:ext uri="{FF2B5EF4-FFF2-40B4-BE49-F238E27FC236}">
                <a16:creationId xmlns:a16="http://schemas.microsoft.com/office/drawing/2014/main" id="{11FBCDF8-B30A-F431-0661-85D712A4B7A6}"/>
              </a:ext>
            </a:extLst>
          </p:cNvPr>
          <p:cNvSpPr/>
          <p:nvPr/>
        </p:nvSpPr>
        <p:spPr>
          <a:xfrm>
            <a:off x="2950699" y="1660752"/>
            <a:ext cx="1763171" cy="739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endParaRPr lang="nl-NL" sz="750" i="1" dirty="0">
              <a:solidFill>
                <a:prstClr val="black"/>
              </a:solidFill>
              <a:latin typeface="Verdana"/>
            </a:endParaRPr>
          </a:p>
        </p:txBody>
      </p:sp>
      <p:sp>
        <p:nvSpPr>
          <p:cNvPr id="9" name="Title 5">
            <a:extLst>
              <a:ext uri="{FF2B5EF4-FFF2-40B4-BE49-F238E27FC236}">
                <a16:creationId xmlns:a16="http://schemas.microsoft.com/office/drawing/2014/main" id="{CBBFCCEB-9E11-4713-52C4-B1E30208A830}"/>
              </a:ext>
            </a:extLst>
          </p:cNvPr>
          <p:cNvSpPr txBox="1">
            <a:spLocks/>
          </p:cNvSpPr>
          <p:nvPr/>
        </p:nvSpPr>
        <p:spPr>
          <a:xfrm>
            <a:off x="537158" y="89584"/>
            <a:ext cx="8353424" cy="864000"/>
          </a:xfrm>
          <a:prstGeom prst="rect">
            <a:avLst/>
          </a:prstGeom>
        </p:spPr>
        <p:txBody>
          <a:bodyPr vert="horz" lIns="0" tIns="0" rIns="0" bIns="0" rtlCol="0" anchor="b" anchorCtr="0">
            <a:noAutofit/>
          </a:bodyPr>
          <a:lstStyle>
            <a:lvl1pPr algn="l" defTabSz="685800" rtl="0" eaLnBrk="1" latinLnBrk="0" hangingPunct="1">
              <a:lnSpc>
                <a:spcPct val="100000"/>
              </a:lnSpc>
              <a:spcBef>
                <a:spcPct val="0"/>
              </a:spcBef>
              <a:buNone/>
              <a:defRPr sz="1600" b="1" kern="1200">
                <a:solidFill>
                  <a:schemeClr val="tx2"/>
                </a:solidFill>
                <a:latin typeface="+mj-lt"/>
                <a:ea typeface="+mj-ea"/>
                <a:cs typeface="+mj-cs"/>
              </a:defRPr>
            </a:lvl1pPr>
          </a:lstStyle>
          <a:p>
            <a:r>
              <a:rPr lang="nl-NL" dirty="0">
                <a:solidFill>
                  <a:srgbClr val="002060"/>
                </a:solidFill>
                <a:cs typeface="Calibri" panose="020F0502020204030204" pitchFamily="34" charset="0"/>
              </a:rPr>
              <a:t>Monitoring</a:t>
            </a:r>
          </a:p>
        </p:txBody>
      </p:sp>
      <p:sp>
        <p:nvSpPr>
          <p:cNvPr id="7" name="Tekstvak 6">
            <a:extLst>
              <a:ext uri="{FF2B5EF4-FFF2-40B4-BE49-F238E27FC236}">
                <a16:creationId xmlns:a16="http://schemas.microsoft.com/office/drawing/2014/main" id="{603048E7-9F1B-84FA-C244-08B18F36C5F7}"/>
              </a:ext>
            </a:extLst>
          </p:cNvPr>
          <p:cNvSpPr txBox="1"/>
          <p:nvPr/>
        </p:nvSpPr>
        <p:spPr>
          <a:xfrm>
            <a:off x="5009824" y="1900471"/>
            <a:ext cx="1966371" cy="830997"/>
          </a:xfrm>
          <a:prstGeom prst="rect">
            <a:avLst/>
          </a:prstGeom>
          <a:noFill/>
        </p:spPr>
        <p:txBody>
          <a:bodyPr wrap="square" lIns="0" tIns="0" rIns="0" bIns="0" rtlCol="0">
            <a:spAutoFit/>
          </a:bodyPr>
          <a:lstStyle/>
          <a:p>
            <a:pPr algn="l"/>
            <a:r>
              <a:rPr lang="nl-NL" sz="1400" b="1" dirty="0" err="1">
                <a:solidFill>
                  <a:schemeClr val="tx2"/>
                </a:solidFill>
              </a:rPr>
              <a:t>MaRap</a:t>
            </a:r>
            <a:endParaRPr lang="nl-NL" sz="1400" b="1" dirty="0">
              <a:solidFill>
                <a:schemeClr val="tx2"/>
              </a:solidFill>
            </a:endParaRPr>
          </a:p>
          <a:p>
            <a:pPr algn="l"/>
            <a:r>
              <a:rPr lang="nl-NL" sz="1000" b="1" dirty="0">
                <a:solidFill>
                  <a:schemeClr val="tx2"/>
                </a:solidFill>
              </a:rPr>
              <a:t>1) Voortgang op de werkagenda (IZA mijlpalen)</a:t>
            </a:r>
          </a:p>
          <a:p>
            <a:pPr algn="l"/>
            <a:r>
              <a:rPr lang="nl-NL" sz="1000" b="1" dirty="0">
                <a:solidFill>
                  <a:schemeClr val="tx2"/>
                </a:solidFill>
              </a:rPr>
              <a:t>2) Oplossingsrichtingen</a:t>
            </a:r>
          </a:p>
        </p:txBody>
      </p:sp>
      <p:sp>
        <p:nvSpPr>
          <p:cNvPr id="11" name="Tekstvak 10">
            <a:extLst>
              <a:ext uri="{FF2B5EF4-FFF2-40B4-BE49-F238E27FC236}">
                <a16:creationId xmlns:a16="http://schemas.microsoft.com/office/drawing/2014/main" id="{67C81A34-F681-D20F-DF27-B19589FC8EA3}"/>
              </a:ext>
            </a:extLst>
          </p:cNvPr>
          <p:cNvSpPr txBox="1"/>
          <p:nvPr/>
        </p:nvSpPr>
        <p:spPr>
          <a:xfrm>
            <a:off x="1439467" y="1641862"/>
            <a:ext cx="2815230" cy="1461939"/>
          </a:xfrm>
          <a:prstGeom prst="rect">
            <a:avLst/>
          </a:prstGeom>
          <a:noFill/>
        </p:spPr>
        <p:txBody>
          <a:bodyPr wrap="square" lIns="0" tIns="0" rIns="0" bIns="0" rtlCol="0">
            <a:spAutoFit/>
          </a:bodyPr>
          <a:lstStyle/>
          <a:p>
            <a:pPr algn="l"/>
            <a:r>
              <a:rPr lang="nl-NL" sz="1400" b="1" dirty="0">
                <a:solidFill>
                  <a:schemeClr val="tx2"/>
                </a:solidFill>
              </a:rPr>
              <a:t>Beleidsmonitor</a:t>
            </a:r>
          </a:p>
          <a:p>
            <a:pPr marL="228600" indent="-228600" algn="l">
              <a:buAutoNum type="arabicParenR"/>
            </a:pPr>
            <a:r>
              <a:rPr lang="nl-NL" sz="1000" b="1" dirty="0">
                <a:solidFill>
                  <a:schemeClr val="tx2"/>
                </a:solidFill>
              </a:rPr>
              <a:t>Meten of we op de goede weg zitten en de juiste beweging maken</a:t>
            </a:r>
          </a:p>
          <a:p>
            <a:pPr marL="228600" indent="-228600" algn="l">
              <a:buAutoNum type="arabicParenR"/>
            </a:pPr>
            <a:r>
              <a:rPr lang="nl-NL" sz="1000" b="1" dirty="0">
                <a:solidFill>
                  <a:schemeClr val="tx2"/>
                </a:solidFill>
              </a:rPr>
              <a:t>Het signaleren van maatschappelijke ontwikkelingen en trends, het (door)ontwikkelen van beleid en het onderzoeken van de effecten van het gevoerde beleid</a:t>
            </a:r>
          </a:p>
          <a:p>
            <a:pPr marL="228600" indent="-228600" algn="l">
              <a:buAutoNum type="arabicParenR"/>
            </a:pPr>
            <a:r>
              <a:rPr lang="nl-NL" sz="1000" b="1" dirty="0">
                <a:solidFill>
                  <a:schemeClr val="tx2"/>
                </a:solidFill>
              </a:rPr>
              <a:t>Pilot i.s.m. GGD HvB en Transvorm</a:t>
            </a:r>
          </a:p>
        </p:txBody>
      </p:sp>
      <p:sp>
        <p:nvSpPr>
          <p:cNvPr id="17" name="Ovaal 16">
            <a:extLst>
              <a:ext uri="{FF2B5EF4-FFF2-40B4-BE49-F238E27FC236}">
                <a16:creationId xmlns:a16="http://schemas.microsoft.com/office/drawing/2014/main" id="{47DA5240-2509-7DDE-70A3-946CFA8B9E2B}"/>
              </a:ext>
            </a:extLst>
          </p:cNvPr>
          <p:cNvSpPr/>
          <p:nvPr/>
        </p:nvSpPr>
        <p:spPr>
          <a:xfrm>
            <a:off x="3111891" y="3227148"/>
            <a:ext cx="2544681" cy="1516174"/>
          </a:xfrm>
          <a:prstGeom prst="ellipse">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nl-NL" sz="800" dirty="0" err="1">
              <a:solidFill>
                <a:schemeClr val="tx1"/>
              </a:solidFill>
            </a:endParaRPr>
          </a:p>
        </p:txBody>
      </p:sp>
      <p:sp>
        <p:nvSpPr>
          <p:cNvPr id="18" name="Tekstvak 17">
            <a:extLst>
              <a:ext uri="{FF2B5EF4-FFF2-40B4-BE49-F238E27FC236}">
                <a16:creationId xmlns:a16="http://schemas.microsoft.com/office/drawing/2014/main" id="{E1B48675-E40F-9365-9E5F-F85345AEC9B7}"/>
              </a:ext>
            </a:extLst>
          </p:cNvPr>
          <p:cNvSpPr txBox="1"/>
          <p:nvPr/>
        </p:nvSpPr>
        <p:spPr>
          <a:xfrm>
            <a:off x="3529009" y="3800569"/>
            <a:ext cx="1966371" cy="369332"/>
          </a:xfrm>
          <a:prstGeom prst="rect">
            <a:avLst/>
          </a:prstGeom>
          <a:noFill/>
        </p:spPr>
        <p:txBody>
          <a:bodyPr wrap="square" lIns="0" tIns="0" rIns="0" bIns="0" rtlCol="0">
            <a:spAutoFit/>
          </a:bodyPr>
          <a:lstStyle/>
          <a:p>
            <a:pPr algn="l"/>
            <a:r>
              <a:rPr lang="nl-NL" sz="1200" b="1" dirty="0">
                <a:solidFill>
                  <a:schemeClr val="tx2"/>
                </a:solidFill>
              </a:rPr>
              <a:t>Transformatieplannen en ZonMw aanvragen</a:t>
            </a:r>
          </a:p>
        </p:txBody>
      </p:sp>
    </p:spTree>
    <p:extLst>
      <p:ext uri="{BB962C8B-B14F-4D97-AF65-F5344CB8AC3E}">
        <p14:creationId xmlns:p14="http://schemas.microsoft.com/office/powerpoint/2010/main" val="3983247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8E767-BA69-1EBF-A2CF-E57D04C5B81F}"/>
            </a:ext>
          </a:extLst>
        </p:cNvPr>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A1E3227A-8BF8-8F11-7223-1FDEE54366B6}"/>
              </a:ext>
            </a:extLst>
          </p:cNvPr>
          <p:cNvGraphicFramePr>
            <a:graphicFrameLocks noChangeAspect="1"/>
          </p:cNvGraphicFramePr>
          <p:nvPr>
            <p:custDataLst>
              <p:tags r:id="rId1"/>
            </p:custDataLst>
          </p:nvPr>
        </p:nvGraphicFramePr>
        <p:xfrm>
          <a:off x="1144191" y="644129"/>
          <a:ext cx="1191" cy="1191"/>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21" name="think-cell data - do not delete" hidden="1">
                        <a:extLst>
                          <a:ext uri="{FF2B5EF4-FFF2-40B4-BE49-F238E27FC236}">
                            <a16:creationId xmlns:a16="http://schemas.microsoft.com/office/drawing/2014/main" id="{A1E3227A-8BF8-8F11-7223-1FDEE54366B6}"/>
                          </a:ext>
                        </a:extLst>
                      </p:cNvPr>
                      <p:cNvPicPr/>
                      <p:nvPr/>
                    </p:nvPicPr>
                    <p:blipFill>
                      <a:blip r:embed="rId5"/>
                      <a:stretch>
                        <a:fillRect/>
                      </a:stretch>
                    </p:blipFill>
                    <p:spPr>
                      <a:xfrm>
                        <a:off x="1144191" y="644129"/>
                        <a:ext cx="1191" cy="1191"/>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8AD5E334-A230-3AB9-FC3E-5F34EAC30F26}"/>
              </a:ext>
            </a:extLst>
          </p:cNvPr>
          <p:cNvSpPr>
            <a:spLocks noGrp="1"/>
          </p:cNvSpPr>
          <p:nvPr>
            <p:ph type="ftr" sz="quarter" idx="14"/>
          </p:nvPr>
        </p:nvSpPr>
        <p:spPr>
          <a:xfrm>
            <a:off x="1439467" y="6197543"/>
            <a:ext cx="1162178" cy="92333"/>
          </a:xfrm>
        </p:spPr>
        <p:txBody>
          <a:bodyPr/>
          <a:lstStyle/>
          <a:p>
            <a:pPr defTabSz="514350"/>
            <a:r>
              <a:rPr lang="nl-NL" dirty="0">
                <a:solidFill>
                  <a:srgbClr val="CCCCCC">
                    <a:lumMod val="90000"/>
                  </a:srgbClr>
                </a:solidFill>
                <a:latin typeface="Verdana"/>
              </a:rPr>
              <a:t>Het regioplan Midden-Brabant</a:t>
            </a:r>
          </a:p>
        </p:txBody>
      </p:sp>
      <p:sp>
        <p:nvSpPr>
          <p:cNvPr id="5" name="Slide Number Placeholder 4">
            <a:extLst>
              <a:ext uri="{FF2B5EF4-FFF2-40B4-BE49-F238E27FC236}">
                <a16:creationId xmlns:a16="http://schemas.microsoft.com/office/drawing/2014/main" id="{DBBA707B-BF4F-DA7C-8C38-F4C6402E59B3}"/>
              </a:ext>
            </a:extLst>
          </p:cNvPr>
          <p:cNvSpPr>
            <a:spLocks noGrp="1"/>
          </p:cNvSpPr>
          <p:nvPr>
            <p:ph type="sldNum" sz="quarter" idx="15"/>
          </p:nvPr>
        </p:nvSpPr>
        <p:spPr/>
        <p:txBody>
          <a:bodyPr/>
          <a:lstStyle/>
          <a:p>
            <a:pPr defTabSz="514350"/>
            <a:fld id="{14F1411D-0280-154F-AEAC-4C20B7AA46B2}" type="slidenum">
              <a:rPr lang="nl-NL">
                <a:solidFill>
                  <a:srgbClr val="00305B"/>
                </a:solidFill>
                <a:latin typeface="Verdana"/>
              </a:rPr>
              <a:pPr defTabSz="514350"/>
              <a:t>14</a:t>
            </a:fld>
            <a:endParaRPr lang="nl-NL" dirty="0">
              <a:solidFill>
                <a:srgbClr val="00305B"/>
              </a:solidFill>
              <a:latin typeface="Verdana"/>
            </a:endParaRPr>
          </a:p>
        </p:txBody>
      </p:sp>
      <p:sp>
        <p:nvSpPr>
          <p:cNvPr id="14" name="Rectangle 13">
            <a:extLst>
              <a:ext uri="{FF2B5EF4-FFF2-40B4-BE49-F238E27FC236}">
                <a16:creationId xmlns:a16="http://schemas.microsoft.com/office/drawing/2014/main" id="{B8977756-9FAD-2552-A33C-8727257706EA}"/>
              </a:ext>
            </a:extLst>
          </p:cNvPr>
          <p:cNvSpPr/>
          <p:nvPr/>
        </p:nvSpPr>
        <p:spPr>
          <a:xfrm>
            <a:off x="2950699" y="1660752"/>
            <a:ext cx="1763171" cy="739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endParaRPr lang="nl-NL" sz="750" i="1" dirty="0">
              <a:solidFill>
                <a:prstClr val="black"/>
              </a:solidFill>
              <a:latin typeface="Verdana"/>
            </a:endParaRPr>
          </a:p>
        </p:txBody>
      </p:sp>
      <p:sp>
        <p:nvSpPr>
          <p:cNvPr id="9" name="Title 5">
            <a:extLst>
              <a:ext uri="{FF2B5EF4-FFF2-40B4-BE49-F238E27FC236}">
                <a16:creationId xmlns:a16="http://schemas.microsoft.com/office/drawing/2014/main" id="{9B008D3F-2260-ADAB-24D7-9052389B0028}"/>
              </a:ext>
            </a:extLst>
          </p:cNvPr>
          <p:cNvSpPr txBox="1">
            <a:spLocks/>
          </p:cNvSpPr>
          <p:nvPr/>
        </p:nvSpPr>
        <p:spPr>
          <a:xfrm>
            <a:off x="446089" y="37436"/>
            <a:ext cx="8353424" cy="864000"/>
          </a:xfrm>
          <a:prstGeom prst="rect">
            <a:avLst/>
          </a:prstGeom>
        </p:spPr>
        <p:txBody>
          <a:bodyPr vert="horz" lIns="0" tIns="0" rIns="0" bIns="0" rtlCol="0" anchor="b" anchorCtr="0">
            <a:noAutofit/>
          </a:bodyPr>
          <a:lstStyle>
            <a:lvl1pPr algn="l" defTabSz="685800" rtl="0" eaLnBrk="1" latinLnBrk="0" hangingPunct="1">
              <a:lnSpc>
                <a:spcPct val="100000"/>
              </a:lnSpc>
              <a:spcBef>
                <a:spcPct val="0"/>
              </a:spcBef>
              <a:buNone/>
              <a:defRPr sz="1600" b="1" kern="1200">
                <a:solidFill>
                  <a:schemeClr val="tx2"/>
                </a:solidFill>
                <a:latin typeface="+mj-lt"/>
                <a:ea typeface="+mj-ea"/>
                <a:cs typeface="+mj-cs"/>
              </a:defRPr>
            </a:lvl1pPr>
          </a:lstStyle>
          <a:p>
            <a:r>
              <a:rPr lang="nl-NL" dirty="0">
                <a:solidFill>
                  <a:srgbClr val="002060"/>
                </a:solidFill>
                <a:cs typeface="Calibri" panose="020F0502020204030204" pitchFamily="34" charset="0"/>
              </a:rPr>
              <a:t>Communicatie – de beweging</a:t>
            </a:r>
          </a:p>
        </p:txBody>
      </p:sp>
      <p:sp>
        <p:nvSpPr>
          <p:cNvPr id="3" name="Tijdelijke aanduiding voor tekst 2">
            <a:extLst>
              <a:ext uri="{FF2B5EF4-FFF2-40B4-BE49-F238E27FC236}">
                <a16:creationId xmlns:a16="http://schemas.microsoft.com/office/drawing/2014/main" id="{3CD631F4-A729-0EF4-45C4-02920661805D}"/>
              </a:ext>
            </a:extLst>
          </p:cNvPr>
          <p:cNvSpPr>
            <a:spLocks noGrp="1"/>
          </p:cNvSpPr>
          <p:nvPr>
            <p:ph type="body" sz="quarter" idx="13"/>
          </p:nvPr>
        </p:nvSpPr>
        <p:spPr>
          <a:xfrm>
            <a:off x="446089" y="1197402"/>
            <a:ext cx="8353424" cy="215901"/>
          </a:xfrm>
        </p:spPr>
        <p:txBody>
          <a:bodyPr/>
          <a:lstStyle/>
          <a:p>
            <a:r>
              <a:rPr lang="nl-NL" dirty="0"/>
              <a:t>De beweging</a:t>
            </a:r>
          </a:p>
          <a:p>
            <a:r>
              <a:rPr lang="nl-NL" dirty="0"/>
              <a:t>Nieuwsbrief</a:t>
            </a:r>
          </a:p>
          <a:p>
            <a:r>
              <a:rPr lang="nl-NL" dirty="0"/>
              <a:t>Regionale bijeenkomsten</a:t>
            </a:r>
          </a:p>
          <a:p>
            <a:r>
              <a:rPr lang="nl-NL" dirty="0" err="1"/>
              <a:t>MaRap</a:t>
            </a:r>
            <a:endParaRPr lang="nl-NL" dirty="0"/>
          </a:p>
        </p:txBody>
      </p:sp>
      <p:sp>
        <p:nvSpPr>
          <p:cNvPr id="6" name="Ondertitel 2">
            <a:extLst>
              <a:ext uri="{FF2B5EF4-FFF2-40B4-BE49-F238E27FC236}">
                <a16:creationId xmlns:a16="http://schemas.microsoft.com/office/drawing/2014/main" id="{0C053489-EDC3-0BB0-9D5B-EFA371BDCE20}"/>
              </a:ext>
            </a:extLst>
          </p:cNvPr>
          <p:cNvSpPr txBox="1">
            <a:spLocks/>
          </p:cNvSpPr>
          <p:nvPr/>
        </p:nvSpPr>
        <p:spPr>
          <a:xfrm>
            <a:off x="1279947" y="1709269"/>
            <a:ext cx="5795769" cy="2727542"/>
          </a:xfrm>
          <a:prstGeom prst="rect">
            <a:avLst/>
          </a:prstGeom>
        </p:spPr>
        <p:txBody>
          <a:bodyPr vert="horz" lIns="121920" tIns="60960" rIns="121920" bIns="60960" rtlCol="0" anchor="t" anchorCtr="0">
            <a:noAutofit/>
          </a:bodyPr>
          <a:lstStyle>
            <a:defPPr>
              <a:defRPr lang="nl-NL"/>
            </a:defPPr>
            <a:lvl1pPr marL="0" indent="-144000" algn="l" defTabSz="914354" rtl="0" eaLnBrk="1" latinLnBrk="0" hangingPunct="1">
              <a:lnSpc>
                <a:spcPct val="120000"/>
              </a:lnSpc>
              <a:spcBef>
                <a:spcPts val="0"/>
              </a:spcBef>
              <a:buClr>
                <a:schemeClr val="accent3"/>
              </a:buClr>
              <a:buFont typeface="Arial" panose="020B0604020202020204" pitchFamily="34" charset="0"/>
              <a:buChar char="•"/>
              <a:defRPr sz="1800" kern="1200">
                <a:solidFill>
                  <a:schemeClr val="tx1"/>
                </a:solidFill>
                <a:latin typeface="+mn-lt"/>
                <a:ea typeface="+mn-ea"/>
                <a:cs typeface="+mn-cs"/>
              </a:defRPr>
            </a:lvl1pPr>
            <a:lvl2pPr marL="457178" indent="-144000" algn="l" defTabSz="914354" rtl="0" eaLnBrk="1" latinLnBrk="0" hangingPunct="1">
              <a:lnSpc>
                <a:spcPct val="120000"/>
              </a:lnSpc>
              <a:spcBef>
                <a:spcPts val="0"/>
              </a:spcBef>
              <a:buClr>
                <a:schemeClr val="accent3"/>
              </a:buClr>
              <a:buFont typeface="Arial" panose="020B0604020202020204" pitchFamily="34" charset="0"/>
              <a:buChar char="•"/>
              <a:defRPr sz="1800" kern="1200">
                <a:solidFill>
                  <a:schemeClr val="tx1"/>
                </a:solidFill>
                <a:latin typeface="+mn-lt"/>
                <a:ea typeface="+mn-ea"/>
                <a:cs typeface="+mn-cs"/>
              </a:defRPr>
            </a:lvl2pPr>
            <a:lvl3pPr marL="914354" indent="-144000" algn="l" defTabSz="914354" rtl="0" eaLnBrk="1" latinLnBrk="0" hangingPunct="1">
              <a:lnSpc>
                <a:spcPct val="120000"/>
              </a:lnSpc>
              <a:spcBef>
                <a:spcPts val="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371532" indent="-144000" algn="l" defTabSz="914354" rtl="0" eaLnBrk="1" latinLnBrk="0" hangingPunct="1">
              <a:lnSpc>
                <a:spcPct val="120000"/>
              </a:lnSpc>
              <a:spcBef>
                <a:spcPts val="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828709" indent="-144000" algn="l" defTabSz="914354" rtl="0" eaLnBrk="1" latinLnBrk="0" hangingPunct="1">
              <a:lnSpc>
                <a:spcPct val="120000"/>
              </a:lnSpc>
              <a:spcBef>
                <a:spcPts val="0"/>
              </a:spcBef>
              <a:buClr>
                <a:schemeClr val="accent3"/>
              </a:buClr>
              <a:buFont typeface="Arial" panose="020B0604020202020204" pitchFamily="34" charset="0"/>
              <a:buChar char="•"/>
              <a:defRPr sz="1800" i="1" kern="1200">
                <a:solidFill>
                  <a:schemeClr val="tx1"/>
                </a:solidFill>
                <a:latin typeface="+mn-lt"/>
                <a:ea typeface="+mn-ea"/>
                <a:cs typeface="+mn-cs"/>
              </a:defRPr>
            </a:lvl5pPr>
            <a:lvl6pPr marL="2285886" indent="-171450" algn="l" defTabSz="91435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743062" indent="-171450" algn="l" defTabSz="91435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3200240" indent="-171450" algn="l" defTabSz="91435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3657418" indent="-171450" algn="l" defTabSz="91435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endParaRPr lang="nl-NL" sz="1400" dirty="0"/>
          </a:p>
          <a:p>
            <a:pPr marL="342900" indent="-342900">
              <a:buFont typeface="Wingdings" panose="05000000000000000000" pitchFamily="2" charset="2"/>
              <a:buChar char="è"/>
            </a:pPr>
            <a:r>
              <a:rPr lang="nl-NL" sz="1400" dirty="0">
                <a:solidFill>
                  <a:srgbClr val="002060"/>
                </a:solidFill>
                <a:ea typeface="Calibri" panose="020F0502020204030204"/>
                <a:cs typeface="Calibri" panose="020F0502020204030204"/>
              </a:rPr>
              <a:t>Wat is er nodig om de beweging van ziekte en zorg =&gt; gezondheid, welzijn en preventie te maken?</a:t>
            </a:r>
          </a:p>
          <a:p>
            <a:pPr marL="342900" indent="-342900">
              <a:buFont typeface="Wingdings" panose="05000000000000000000" pitchFamily="2" charset="2"/>
              <a:buChar char="è"/>
            </a:pPr>
            <a:endParaRPr lang="nl-NL" sz="1400" dirty="0">
              <a:solidFill>
                <a:srgbClr val="002060"/>
              </a:solidFill>
              <a:ea typeface="Calibri" panose="020F0502020204030204"/>
              <a:cs typeface="Calibri" panose="020F0502020204030204"/>
            </a:endParaRPr>
          </a:p>
          <a:p>
            <a:pPr marL="1714432" lvl="3" indent="-342900">
              <a:buFont typeface="Wingdings" panose="05000000000000000000" pitchFamily="2" charset="2"/>
              <a:buChar char="è"/>
            </a:pPr>
            <a:r>
              <a:rPr lang="nl-NL" sz="1400" dirty="0">
                <a:solidFill>
                  <a:srgbClr val="002060"/>
                </a:solidFill>
                <a:ea typeface="Calibri" panose="020F0502020204030204"/>
                <a:cs typeface="Calibri" panose="020F0502020204030204"/>
              </a:rPr>
              <a:t>Dat vraagt een cultuur- en gedragsverandering</a:t>
            </a:r>
          </a:p>
          <a:p>
            <a:pPr marL="1714432" lvl="3" indent="-342900">
              <a:buFont typeface="Wingdings" panose="05000000000000000000" pitchFamily="2" charset="2"/>
              <a:buChar char="è"/>
            </a:pPr>
            <a:endParaRPr lang="nl-NL" sz="1400" dirty="0">
              <a:solidFill>
                <a:srgbClr val="002060"/>
              </a:solidFill>
              <a:ea typeface="Calibri" panose="020F0502020204030204"/>
              <a:cs typeface="Calibri" panose="020F0502020204030204"/>
            </a:endParaRPr>
          </a:p>
          <a:p>
            <a:pPr marL="2171609" lvl="4" indent="-342900">
              <a:buFont typeface="Wingdings" panose="05000000000000000000" pitchFamily="2" charset="2"/>
              <a:buChar char="Ø"/>
            </a:pPr>
            <a:r>
              <a:rPr lang="nl-NL" sz="1400" dirty="0">
                <a:solidFill>
                  <a:srgbClr val="002060"/>
                </a:solidFill>
                <a:ea typeface="Calibri" panose="020F0502020204030204"/>
                <a:cs typeface="Calibri" panose="020F0502020204030204"/>
              </a:rPr>
              <a:t>Welk gedrag streven we na?</a:t>
            </a:r>
          </a:p>
          <a:p>
            <a:pPr marL="2171609" lvl="4" indent="-342900">
              <a:buFont typeface="Wingdings" panose="05000000000000000000" pitchFamily="2" charset="2"/>
              <a:buChar char="Ø"/>
            </a:pPr>
            <a:r>
              <a:rPr lang="nl-NL" sz="1400" dirty="0">
                <a:solidFill>
                  <a:srgbClr val="002060"/>
                </a:solidFill>
                <a:ea typeface="Calibri" panose="020F0502020204030204"/>
                <a:cs typeface="Calibri" panose="020F0502020204030204"/>
              </a:rPr>
              <a:t>Hoe komen we daar?</a:t>
            </a:r>
          </a:p>
          <a:p>
            <a:pPr marL="2171609" lvl="4" indent="-342900">
              <a:buFont typeface="Wingdings" panose="05000000000000000000" pitchFamily="2" charset="2"/>
              <a:buChar char="Ø"/>
            </a:pPr>
            <a:r>
              <a:rPr lang="nl-NL" sz="1400" dirty="0">
                <a:solidFill>
                  <a:srgbClr val="002060"/>
                </a:solidFill>
                <a:ea typeface="Calibri" panose="020F0502020204030204"/>
                <a:cs typeface="Calibri" panose="020F0502020204030204"/>
              </a:rPr>
              <a:t>Wat vraagt dat van wie?</a:t>
            </a:r>
          </a:p>
          <a:p>
            <a:pPr marL="342900" indent="-342900">
              <a:buFont typeface="Wingdings" panose="05000000000000000000" pitchFamily="2" charset="2"/>
              <a:buChar char="è"/>
            </a:pPr>
            <a:endParaRPr lang="nl-NL" sz="1400" dirty="0">
              <a:solidFill>
                <a:srgbClr val="DE1D60"/>
              </a:solidFill>
              <a:ea typeface="Calibri" panose="020F0502020204030204"/>
              <a:cs typeface="Calibri" panose="020F0502020204030204"/>
            </a:endParaRPr>
          </a:p>
          <a:p>
            <a:pPr marL="837543" lvl="1" indent="-380365">
              <a:buFont typeface="Calibri"/>
              <a:buChar char="-"/>
            </a:pPr>
            <a:endParaRPr lang="nl-NL" sz="1400" dirty="0">
              <a:latin typeface="Calibri"/>
              <a:ea typeface="Calibri"/>
              <a:cs typeface="Calibri"/>
            </a:endParaRPr>
          </a:p>
        </p:txBody>
      </p:sp>
    </p:spTree>
    <p:extLst>
      <p:ext uri="{BB962C8B-B14F-4D97-AF65-F5344CB8AC3E}">
        <p14:creationId xmlns:p14="http://schemas.microsoft.com/office/powerpoint/2010/main" val="3218795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44FD0-FDC9-3660-C703-3376B199ABC3}"/>
            </a:ext>
          </a:extLst>
        </p:cNvPr>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D00AC31B-BB68-E8D2-F1E9-1005E6062163}"/>
              </a:ext>
            </a:extLst>
          </p:cNvPr>
          <p:cNvGraphicFramePr>
            <a:graphicFrameLocks noChangeAspect="1"/>
          </p:cNvGraphicFramePr>
          <p:nvPr>
            <p:custDataLst>
              <p:tags r:id="rId1"/>
            </p:custDataLst>
          </p:nvPr>
        </p:nvGraphicFramePr>
        <p:xfrm>
          <a:off x="1144191" y="644129"/>
          <a:ext cx="1191" cy="1191"/>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21" name="think-cell data - do not delete" hidden="1">
                        <a:extLst>
                          <a:ext uri="{FF2B5EF4-FFF2-40B4-BE49-F238E27FC236}">
                            <a16:creationId xmlns:a16="http://schemas.microsoft.com/office/drawing/2014/main" id="{D00AC31B-BB68-E8D2-F1E9-1005E6062163}"/>
                          </a:ext>
                        </a:extLst>
                      </p:cNvPr>
                      <p:cNvPicPr/>
                      <p:nvPr/>
                    </p:nvPicPr>
                    <p:blipFill>
                      <a:blip r:embed="rId5"/>
                      <a:stretch>
                        <a:fillRect/>
                      </a:stretch>
                    </p:blipFill>
                    <p:spPr>
                      <a:xfrm>
                        <a:off x="1144191" y="644129"/>
                        <a:ext cx="1191" cy="1191"/>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2359492F-32A4-9ABA-BEE3-9E671035E247}"/>
              </a:ext>
            </a:extLst>
          </p:cNvPr>
          <p:cNvSpPr>
            <a:spLocks noGrp="1"/>
          </p:cNvSpPr>
          <p:nvPr>
            <p:ph type="ftr" sz="quarter" idx="14"/>
          </p:nvPr>
        </p:nvSpPr>
        <p:spPr>
          <a:xfrm>
            <a:off x="1439467" y="6197543"/>
            <a:ext cx="1162178" cy="92333"/>
          </a:xfrm>
        </p:spPr>
        <p:txBody>
          <a:bodyPr/>
          <a:lstStyle/>
          <a:p>
            <a:pPr defTabSz="514350"/>
            <a:r>
              <a:rPr lang="nl-NL" dirty="0">
                <a:solidFill>
                  <a:srgbClr val="CCCCCC">
                    <a:lumMod val="90000"/>
                  </a:srgbClr>
                </a:solidFill>
                <a:latin typeface="Verdana"/>
              </a:rPr>
              <a:t>Het regioplan Midden-Brabant</a:t>
            </a:r>
          </a:p>
        </p:txBody>
      </p:sp>
      <p:sp>
        <p:nvSpPr>
          <p:cNvPr id="5" name="Slide Number Placeholder 4">
            <a:extLst>
              <a:ext uri="{FF2B5EF4-FFF2-40B4-BE49-F238E27FC236}">
                <a16:creationId xmlns:a16="http://schemas.microsoft.com/office/drawing/2014/main" id="{2FE18BB0-3524-9D3B-0694-9AE8F096599C}"/>
              </a:ext>
            </a:extLst>
          </p:cNvPr>
          <p:cNvSpPr>
            <a:spLocks noGrp="1"/>
          </p:cNvSpPr>
          <p:nvPr>
            <p:ph type="sldNum" sz="quarter" idx="15"/>
          </p:nvPr>
        </p:nvSpPr>
        <p:spPr/>
        <p:txBody>
          <a:bodyPr/>
          <a:lstStyle/>
          <a:p>
            <a:pPr defTabSz="514350"/>
            <a:fld id="{14F1411D-0280-154F-AEAC-4C20B7AA46B2}" type="slidenum">
              <a:rPr lang="nl-NL">
                <a:solidFill>
                  <a:srgbClr val="00305B"/>
                </a:solidFill>
                <a:latin typeface="Verdana"/>
              </a:rPr>
              <a:pPr defTabSz="514350"/>
              <a:t>15</a:t>
            </a:fld>
            <a:endParaRPr lang="nl-NL" dirty="0">
              <a:solidFill>
                <a:srgbClr val="00305B"/>
              </a:solidFill>
              <a:latin typeface="Verdana"/>
            </a:endParaRPr>
          </a:p>
        </p:txBody>
      </p:sp>
      <p:sp>
        <p:nvSpPr>
          <p:cNvPr id="14" name="Rectangle 13">
            <a:extLst>
              <a:ext uri="{FF2B5EF4-FFF2-40B4-BE49-F238E27FC236}">
                <a16:creationId xmlns:a16="http://schemas.microsoft.com/office/drawing/2014/main" id="{D508D741-3F0E-CD8A-91AA-71C8E46DA9FD}"/>
              </a:ext>
            </a:extLst>
          </p:cNvPr>
          <p:cNvSpPr/>
          <p:nvPr/>
        </p:nvSpPr>
        <p:spPr>
          <a:xfrm>
            <a:off x="2950699" y="1660752"/>
            <a:ext cx="1763171" cy="739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endParaRPr lang="nl-NL" sz="750" i="1" dirty="0">
              <a:solidFill>
                <a:prstClr val="black"/>
              </a:solidFill>
              <a:latin typeface="Verdana"/>
            </a:endParaRPr>
          </a:p>
        </p:txBody>
      </p:sp>
      <p:sp>
        <p:nvSpPr>
          <p:cNvPr id="9" name="Title 5">
            <a:extLst>
              <a:ext uri="{FF2B5EF4-FFF2-40B4-BE49-F238E27FC236}">
                <a16:creationId xmlns:a16="http://schemas.microsoft.com/office/drawing/2014/main" id="{6CF372DA-4E4C-EF32-172E-BE75C2090BB8}"/>
              </a:ext>
            </a:extLst>
          </p:cNvPr>
          <p:cNvSpPr txBox="1">
            <a:spLocks/>
          </p:cNvSpPr>
          <p:nvPr/>
        </p:nvSpPr>
        <p:spPr>
          <a:xfrm>
            <a:off x="446089" y="-228983"/>
            <a:ext cx="8353424" cy="864000"/>
          </a:xfrm>
          <a:prstGeom prst="rect">
            <a:avLst/>
          </a:prstGeom>
        </p:spPr>
        <p:txBody>
          <a:bodyPr vert="horz" lIns="0" tIns="0" rIns="0" bIns="0" rtlCol="0" anchor="b" anchorCtr="0">
            <a:noAutofit/>
          </a:bodyPr>
          <a:lstStyle>
            <a:lvl1pPr algn="l" defTabSz="685800" rtl="0" eaLnBrk="1" latinLnBrk="0" hangingPunct="1">
              <a:lnSpc>
                <a:spcPct val="100000"/>
              </a:lnSpc>
              <a:spcBef>
                <a:spcPct val="0"/>
              </a:spcBef>
              <a:buNone/>
              <a:defRPr sz="1600" b="1" kern="1200">
                <a:solidFill>
                  <a:schemeClr val="tx2"/>
                </a:solidFill>
                <a:latin typeface="+mj-lt"/>
                <a:ea typeface="+mj-ea"/>
                <a:cs typeface="+mj-cs"/>
              </a:defRPr>
            </a:lvl1pPr>
          </a:lstStyle>
          <a:p>
            <a:r>
              <a:rPr lang="nl-NL" dirty="0">
                <a:solidFill>
                  <a:srgbClr val="002060"/>
                </a:solidFill>
                <a:cs typeface="Calibri" panose="020F0502020204030204" pitchFamily="34" charset="0"/>
              </a:rPr>
              <a:t>Inwonerparticipatie</a:t>
            </a:r>
          </a:p>
        </p:txBody>
      </p:sp>
      <p:sp>
        <p:nvSpPr>
          <p:cNvPr id="6" name="Titel 8">
            <a:extLst>
              <a:ext uri="{FF2B5EF4-FFF2-40B4-BE49-F238E27FC236}">
                <a16:creationId xmlns:a16="http://schemas.microsoft.com/office/drawing/2014/main" id="{88B52F46-9CAD-DF35-76B8-ABC11F86F05A}"/>
              </a:ext>
            </a:extLst>
          </p:cNvPr>
          <p:cNvSpPr>
            <a:spLocks noGrp="1"/>
          </p:cNvSpPr>
          <p:nvPr>
            <p:ph type="title"/>
          </p:nvPr>
        </p:nvSpPr>
        <p:spPr>
          <a:xfrm>
            <a:off x="455679" y="739306"/>
            <a:ext cx="3900161" cy="470567"/>
          </a:xfrm>
        </p:spPr>
        <p:txBody>
          <a:bodyPr/>
          <a:lstStyle/>
          <a:p>
            <a:r>
              <a:rPr lang="nl-NL" dirty="0">
                <a:solidFill>
                  <a:srgbClr val="E17000"/>
                </a:solidFill>
              </a:rPr>
              <a:t>Advies inwonerparticipatie</a:t>
            </a:r>
            <a:br>
              <a:rPr lang="nl-NL" sz="2000" dirty="0">
                <a:solidFill>
                  <a:srgbClr val="E17000"/>
                </a:solidFill>
              </a:rPr>
            </a:br>
            <a:r>
              <a:rPr lang="nl-NL" sz="1050" dirty="0">
                <a:solidFill>
                  <a:srgbClr val="E17000"/>
                </a:solidFill>
              </a:rPr>
              <a:t>(op basis van feedback regioplan nov 2023)</a:t>
            </a:r>
            <a:endParaRPr lang="nl-NL" sz="2000" dirty="0">
              <a:solidFill>
                <a:srgbClr val="E17000"/>
              </a:solidFill>
            </a:endParaRPr>
          </a:p>
        </p:txBody>
      </p:sp>
      <p:grpSp>
        <p:nvGrpSpPr>
          <p:cNvPr id="23" name="Groep 22">
            <a:extLst>
              <a:ext uri="{FF2B5EF4-FFF2-40B4-BE49-F238E27FC236}">
                <a16:creationId xmlns:a16="http://schemas.microsoft.com/office/drawing/2014/main" id="{03331C69-73F8-C053-D0E4-D2DB9D96ADBB}"/>
              </a:ext>
            </a:extLst>
          </p:cNvPr>
          <p:cNvGrpSpPr/>
          <p:nvPr/>
        </p:nvGrpSpPr>
        <p:grpSpPr>
          <a:xfrm>
            <a:off x="455679" y="1517420"/>
            <a:ext cx="2706175" cy="3486580"/>
            <a:chOff x="5042948" y="1090620"/>
            <a:chExt cx="2706175" cy="3486580"/>
          </a:xfrm>
        </p:grpSpPr>
        <p:sp>
          <p:nvSpPr>
            <p:cNvPr id="7" name="object 9">
              <a:extLst>
                <a:ext uri="{FF2B5EF4-FFF2-40B4-BE49-F238E27FC236}">
                  <a16:creationId xmlns:a16="http://schemas.microsoft.com/office/drawing/2014/main" id="{4EAA2612-B723-A810-4B67-0E8827621E89}"/>
                </a:ext>
              </a:extLst>
            </p:cNvPr>
            <p:cNvSpPr txBox="1"/>
            <p:nvPr/>
          </p:nvSpPr>
          <p:spPr>
            <a:xfrm>
              <a:off x="5042948" y="1090620"/>
              <a:ext cx="2682240" cy="360355"/>
            </a:xfrm>
            <a:prstGeom prst="rect">
              <a:avLst/>
            </a:prstGeom>
            <a:solidFill>
              <a:srgbClr val="D4EBFF"/>
            </a:solidFill>
          </p:spPr>
          <p:txBody>
            <a:bodyPr vert="horz" wrap="square" lIns="0" tIns="113030" rIns="0" bIns="0"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6194" marR="0" lvl="0" indent="0" defTabSz="914378" eaLnBrk="1" fontAlgn="auto" latinLnBrk="0" hangingPunct="1">
                <a:lnSpc>
                  <a:spcPct val="100000"/>
                </a:lnSpc>
                <a:spcBef>
                  <a:spcPts val="890"/>
                </a:spcBef>
                <a:spcAft>
                  <a:spcPts val="0"/>
                </a:spcAft>
                <a:buClrTx/>
                <a:buSzTx/>
                <a:buFontTx/>
                <a:buNone/>
                <a:tabLst/>
                <a:defRPr/>
              </a:pPr>
              <a:r>
                <a:rPr kumimoji="0" sz="800" b="1" i="1" u="none" strike="noStrike" kern="0" cap="none" spc="0" normalizeH="0" baseline="0" noProof="0">
                  <a:ln>
                    <a:noFill/>
                  </a:ln>
                  <a:solidFill>
                    <a:sysClr val="windowText" lastClr="000000"/>
                  </a:solidFill>
                  <a:effectLst/>
                  <a:uLnTx/>
                  <a:uFillTx/>
                  <a:latin typeface="Verdana"/>
                  <a:cs typeface="Verdana"/>
                </a:rPr>
                <a:t>Zorg</a:t>
              </a:r>
              <a:r>
                <a:rPr kumimoji="0" sz="800" b="1" i="1" u="none" strike="noStrike" kern="0" cap="none" spc="-25"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voor</a:t>
              </a:r>
              <a:r>
                <a:rPr kumimoji="0" sz="800" b="1" i="1" u="none" strike="noStrike" kern="0" cap="none" spc="-30"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heldere</a:t>
              </a:r>
              <a:r>
                <a:rPr kumimoji="0" sz="800" b="1" i="1" u="none" strike="noStrike" kern="0" cap="none" spc="-20"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en</a:t>
              </a:r>
              <a:r>
                <a:rPr kumimoji="0" sz="800" b="1" i="1" u="none" strike="noStrike" kern="0" cap="none" spc="-35"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err="1">
                  <a:ln>
                    <a:noFill/>
                  </a:ln>
                  <a:solidFill>
                    <a:sysClr val="windowText" lastClr="000000"/>
                  </a:solidFill>
                  <a:effectLst/>
                  <a:uLnTx/>
                  <a:uFillTx/>
                  <a:latin typeface="Verdana"/>
                  <a:cs typeface="Verdana"/>
                </a:rPr>
                <a:t>tijdige</a:t>
              </a:r>
              <a:r>
                <a:rPr kumimoji="0" sz="800" b="1" i="1" u="none" strike="noStrike" kern="0" cap="none" spc="-35" normalizeH="0" baseline="0" noProof="0">
                  <a:ln>
                    <a:noFill/>
                  </a:ln>
                  <a:solidFill>
                    <a:sysClr val="windowText" lastClr="000000"/>
                  </a:solidFill>
                  <a:effectLst/>
                  <a:uLnTx/>
                  <a:uFillTx/>
                  <a:latin typeface="Verdana"/>
                  <a:cs typeface="Verdana"/>
                </a:rPr>
                <a:t> </a:t>
              </a:r>
              <a:r>
                <a:rPr kumimoji="0" sz="800" b="1" i="1" u="none" strike="noStrike" kern="0" cap="none" spc="-10" normalizeH="0" baseline="0" noProof="0" err="1">
                  <a:ln>
                    <a:noFill/>
                  </a:ln>
                  <a:solidFill>
                    <a:sysClr val="windowText" lastClr="000000"/>
                  </a:solidFill>
                  <a:effectLst/>
                  <a:uLnTx/>
                  <a:uFillTx/>
                  <a:latin typeface="Verdana"/>
                  <a:cs typeface="Verdana"/>
                </a:rPr>
                <a:t>communicatie</a:t>
              </a:r>
              <a:br>
                <a:rPr kumimoji="0" lang="nl-NL" sz="800" b="1" i="1" u="none" strike="noStrike" kern="0" cap="none" spc="-10" normalizeH="0" baseline="0" noProof="0">
                  <a:ln>
                    <a:noFill/>
                  </a:ln>
                  <a:solidFill>
                    <a:sysClr val="windowText" lastClr="000000"/>
                  </a:solidFill>
                  <a:effectLst/>
                  <a:uLnTx/>
                  <a:uFillTx/>
                  <a:latin typeface="Verdana"/>
                  <a:cs typeface="Verdana"/>
                </a:rPr>
              </a:br>
              <a:endParaRPr kumimoji="0" sz="800" b="0" i="0" u="none" strike="noStrike" kern="0" cap="none" spc="0" normalizeH="0" baseline="0" noProof="0">
                <a:ln>
                  <a:noFill/>
                </a:ln>
                <a:solidFill>
                  <a:sysClr val="windowText" lastClr="000000"/>
                </a:solidFill>
                <a:effectLst/>
                <a:uLnTx/>
                <a:uFillTx/>
                <a:latin typeface="Verdana"/>
                <a:cs typeface="Verdana"/>
              </a:endParaRPr>
            </a:p>
          </p:txBody>
        </p:sp>
        <p:sp>
          <p:nvSpPr>
            <p:cNvPr id="8" name="object 10">
              <a:extLst>
                <a:ext uri="{FF2B5EF4-FFF2-40B4-BE49-F238E27FC236}">
                  <a16:creationId xmlns:a16="http://schemas.microsoft.com/office/drawing/2014/main" id="{E966D5B8-6D7B-9A3E-382A-1AC32ECDC0EC}"/>
                </a:ext>
              </a:extLst>
            </p:cNvPr>
            <p:cNvSpPr txBox="1"/>
            <p:nvPr/>
          </p:nvSpPr>
          <p:spPr>
            <a:xfrm>
              <a:off x="5057355" y="1547151"/>
              <a:ext cx="2682240" cy="360355"/>
            </a:xfrm>
            <a:prstGeom prst="rect">
              <a:avLst/>
            </a:prstGeom>
            <a:solidFill>
              <a:srgbClr val="D4EBFF"/>
            </a:solidFill>
          </p:spPr>
          <p:txBody>
            <a:bodyPr vert="horz" wrap="square" lIns="0" tIns="113030" rIns="0" bIns="0"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6829" marR="0" lvl="0" indent="0" defTabSz="914378" eaLnBrk="1" fontAlgn="auto" latinLnBrk="0" hangingPunct="1">
                <a:lnSpc>
                  <a:spcPct val="100000"/>
                </a:lnSpc>
                <a:spcBef>
                  <a:spcPts val="890"/>
                </a:spcBef>
                <a:spcAft>
                  <a:spcPts val="0"/>
                </a:spcAft>
                <a:buClrTx/>
                <a:buSzTx/>
                <a:buFontTx/>
                <a:buNone/>
                <a:tabLst/>
                <a:defRPr/>
              </a:pPr>
              <a:r>
                <a:rPr kumimoji="0" sz="800" b="1" i="1" u="none" strike="noStrike" kern="0" cap="none" spc="0" normalizeH="0" baseline="0" noProof="0">
                  <a:ln>
                    <a:noFill/>
                  </a:ln>
                  <a:solidFill>
                    <a:sysClr val="windowText" lastClr="000000"/>
                  </a:solidFill>
                  <a:effectLst/>
                  <a:uLnTx/>
                  <a:uFillTx/>
                  <a:latin typeface="Verdana"/>
                  <a:cs typeface="Verdana"/>
                </a:rPr>
                <a:t>Zorg</a:t>
              </a:r>
              <a:r>
                <a:rPr kumimoji="0" sz="800" b="1" i="1" u="none" strike="noStrike" kern="0" cap="none" spc="-35"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voor</a:t>
              </a:r>
              <a:r>
                <a:rPr kumimoji="0" sz="800" b="1" i="1" u="none" strike="noStrike" kern="0" cap="none" spc="-30"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continue</a:t>
              </a:r>
              <a:r>
                <a:rPr kumimoji="0" sz="800" b="1" i="1" u="none" strike="noStrike" kern="0" cap="none" spc="-40" normalizeH="0" baseline="0" noProof="0">
                  <a:ln>
                    <a:noFill/>
                  </a:ln>
                  <a:solidFill>
                    <a:sysClr val="windowText" lastClr="000000"/>
                  </a:solidFill>
                  <a:effectLst/>
                  <a:uLnTx/>
                  <a:uFillTx/>
                  <a:latin typeface="Verdana"/>
                  <a:cs typeface="Verdana"/>
                </a:rPr>
                <a:t> </a:t>
              </a:r>
              <a:r>
                <a:rPr kumimoji="0" sz="800" b="1" i="1" u="none" strike="noStrike" kern="0" cap="none" spc="-10" normalizeH="0" baseline="0" noProof="0" err="1">
                  <a:ln>
                    <a:noFill/>
                  </a:ln>
                  <a:solidFill>
                    <a:sysClr val="windowText" lastClr="000000"/>
                  </a:solidFill>
                  <a:effectLst/>
                  <a:uLnTx/>
                  <a:uFillTx/>
                  <a:latin typeface="Verdana"/>
                  <a:cs typeface="Verdana"/>
                </a:rPr>
                <a:t>raadpleging</a:t>
              </a:r>
              <a:br>
                <a:rPr kumimoji="0" lang="nl-NL" sz="800" b="1" i="1" u="none" strike="noStrike" kern="0" cap="none" spc="-10" normalizeH="0" baseline="0" noProof="0">
                  <a:ln>
                    <a:noFill/>
                  </a:ln>
                  <a:solidFill>
                    <a:sysClr val="windowText" lastClr="000000"/>
                  </a:solidFill>
                  <a:effectLst/>
                  <a:uLnTx/>
                  <a:uFillTx/>
                  <a:latin typeface="Verdana"/>
                  <a:cs typeface="Verdana"/>
                </a:rPr>
              </a:br>
              <a:endParaRPr kumimoji="0" sz="800" b="0" i="0" u="none" strike="noStrike" kern="0" cap="none" spc="0" normalizeH="0" baseline="0" noProof="0">
                <a:ln>
                  <a:noFill/>
                </a:ln>
                <a:solidFill>
                  <a:sysClr val="windowText" lastClr="000000"/>
                </a:solidFill>
                <a:effectLst/>
                <a:uLnTx/>
                <a:uFillTx/>
                <a:latin typeface="Verdana"/>
                <a:cs typeface="Verdana"/>
              </a:endParaRPr>
            </a:p>
          </p:txBody>
        </p:sp>
        <p:sp>
          <p:nvSpPr>
            <p:cNvPr id="10" name="object 11">
              <a:extLst>
                <a:ext uri="{FF2B5EF4-FFF2-40B4-BE49-F238E27FC236}">
                  <a16:creationId xmlns:a16="http://schemas.microsoft.com/office/drawing/2014/main" id="{30BE7A0E-64CB-D3D4-7C7C-2A33943D5BAA}"/>
                </a:ext>
              </a:extLst>
            </p:cNvPr>
            <p:cNvSpPr txBox="1"/>
            <p:nvPr/>
          </p:nvSpPr>
          <p:spPr>
            <a:xfrm>
              <a:off x="5057355" y="2001875"/>
              <a:ext cx="2682240" cy="421909"/>
            </a:xfrm>
            <a:prstGeom prst="rect">
              <a:avLst/>
            </a:prstGeom>
            <a:solidFill>
              <a:srgbClr val="D4EBFF"/>
            </a:solidFill>
          </p:spPr>
          <p:txBody>
            <a:bodyPr vert="horz" wrap="square" lIns="0" tIns="52069" rIns="0" bIns="0"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6194" marR="0" lvl="0" indent="0" defTabSz="914378" eaLnBrk="1" fontAlgn="auto" latinLnBrk="0" hangingPunct="1">
                <a:lnSpc>
                  <a:spcPct val="100000"/>
                </a:lnSpc>
                <a:spcBef>
                  <a:spcPts val="409"/>
                </a:spcBef>
                <a:spcAft>
                  <a:spcPts val="0"/>
                </a:spcAft>
                <a:buClrTx/>
                <a:buSzTx/>
                <a:buFontTx/>
                <a:buNone/>
                <a:tabLst/>
                <a:defRPr/>
              </a:pPr>
              <a:r>
                <a:rPr kumimoji="0" sz="800" b="1" i="1" u="none" strike="noStrike" kern="0" cap="none" spc="0" normalizeH="0" baseline="0" noProof="0">
                  <a:ln>
                    <a:noFill/>
                  </a:ln>
                  <a:solidFill>
                    <a:sysClr val="windowText" lastClr="000000"/>
                  </a:solidFill>
                  <a:effectLst/>
                  <a:uLnTx/>
                  <a:uFillTx/>
                  <a:latin typeface="Verdana"/>
                  <a:cs typeface="Verdana"/>
                </a:rPr>
                <a:t>Sluit</a:t>
              </a:r>
              <a:r>
                <a:rPr kumimoji="0" sz="800" b="1" i="1" u="none" strike="noStrike" kern="0" cap="none" spc="-40"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aan</a:t>
              </a:r>
              <a:r>
                <a:rPr kumimoji="0" sz="800" b="1" i="1" u="none" strike="noStrike" kern="0" cap="none" spc="-25"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bij</a:t>
              </a:r>
              <a:r>
                <a:rPr kumimoji="0" sz="800" b="1" i="1" u="none" strike="noStrike" kern="0" cap="none" spc="-15"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de</a:t>
              </a:r>
              <a:r>
                <a:rPr kumimoji="0" sz="800" b="1" i="1" u="none" strike="noStrike" kern="0" cap="none" spc="-10"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behoeften</a:t>
              </a:r>
              <a:r>
                <a:rPr kumimoji="0" sz="800" b="1" i="1" u="none" strike="noStrike" kern="0" cap="none" spc="-35"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en</a:t>
              </a:r>
              <a:r>
                <a:rPr kumimoji="0" sz="800" b="1" i="1" u="none" strike="noStrike" kern="0" cap="none" spc="-30"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energie</a:t>
              </a:r>
              <a:r>
                <a:rPr kumimoji="0" sz="800" b="1" i="1" u="none" strike="noStrike" kern="0" cap="none" spc="-10"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van</a:t>
              </a:r>
              <a:r>
                <a:rPr kumimoji="0" sz="800" b="1" i="1" u="none" strike="noStrike" kern="0" cap="none" spc="-15" normalizeH="0" baseline="0" noProof="0">
                  <a:ln>
                    <a:noFill/>
                  </a:ln>
                  <a:solidFill>
                    <a:sysClr val="windowText" lastClr="000000"/>
                  </a:solidFill>
                  <a:effectLst/>
                  <a:uLnTx/>
                  <a:uFillTx/>
                  <a:latin typeface="Verdana"/>
                  <a:cs typeface="Verdana"/>
                </a:rPr>
                <a:t> </a:t>
              </a:r>
              <a:r>
                <a:rPr kumimoji="0" sz="800" b="1" i="1" u="none" strike="noStrike" kern="0" cap="none" spc="-25" normalizeH="0" baseline="0" noProof="0">
                  <a:ln>
                    <a:noFill/>
                  </a:ln>
                  <a:solidFill>
                    <a:sysClr val="windowText" lastClr="000000"/>
                  </a:solidFill>
                  <a:effectLst/>
                  <a:uLnTx/>
                  <a:uFillTx/>
                  <a:latin typeface="Verdana"/>
                  <a:cs typeface="Verdana"/>
                </a:rPr>
                <a:t>de</a:t>
              </a:r>
              <a:endParaRPr kumimoji="0" sz="800" b="0" i="0" u="none" strike="noStrike" kern="0" cap="none" spc="0" normalizeH="0" baseline="0" noProof="0">
                <a:ln>
                  <a:noFill/>
                </a:ln>
                <a:solidFill>
                  <a:sysClr val="windowText" lastClr="000000"/>
                </a:solidFill>
                <a:effectLst/>
                <a:uLnTx/>
                <a:uFillTx/>
                <a:latin typeface="Verdana"/>
                <a:cs typeface="Verdana"/>
              </a:endParaRPr>
            </a:p>
            <a:p>
              <a:pPr marL="36194" marR="0" lvl="0" indent="0" defTabSz="914378" eaLnBrk="1" fontAlgn="auto" latinLnBrk="0" hangingPunct="1">
                <a:lnSpc>
                  <a:spcPct val="100000"/>
                </a:lnSpc>
                <a:spcBef>
                  <a:spcPts val="0"/>
                </a:spcBef>
                <a:spcAft>
                  <a:spcPts val="0"/>
                </a:spcAft>
                <a:buClrTx/>
                <a:buSzTx/>
                <a:buFontTx/>
                <a:buNone/>
                <a:tabLst/>
                <a:defRPr/>
              </a:pPr>
              <a:r>
                <a:rPr kumimoji="0" lang="nl-NL" sz="800" b="1" i="1" u="none" strike="noStrike" kern="0" cap="none" spc="-10" normalizeH="0" baseline="0" noProof="0">
                  <a:ln>
                    <a:noFill/>
                  </a:ln>
                  <a:solidFill>
                    <a:sysClr val="windowText" lastClr="000000"/>
                  </a:solidFill>
                  <a:effectLst/>
                  <a:uLnTx/>
                  <a:uFillTx/>
                  <a:latin typeface="Verdana"/>
                  <a:cs typeface="Verdana"/>
                </a:rPr>
                <a:t>g</a:t>
              </a:r>
              <a:r>
                <a:rPr kumimoji="0" sz="800" b="1" i="1" u="none" strike="noStrike" kern="0" cap="none" spc="-10" normalizeH="0" baseline="0" noProof="0" err="1">
                  <a:ln>
                    <a:noFill/>
                  </a:ln>
                  <a:solidFill>
                    <a:sysClr val="windowText" lastClr="000000"/>
                  </a:solidFill>
                  <a:effectLst/>
                  <a:uLnTx/>
                  <a:uFillTx/>
                  <a:latin typeface="Verdana"/>
                  <a:cs typeface="Verdana"/>
                </a:rPr>
                <a:t>emeenschap</a:t>
              </a:r>
              <a:br>
                <a:rPr kumimoji="0" lang="nl-NL" sz="800" b="1" i="1" u="none" strike="noStrike" kern="0" cap="none" spc="-10" normalizeH="0" baseline="0" noProof="0">
                  <a:ln>
                    <a:noFill/>
                  </a:ln>
                  <a:solidFill>
                    <a:sysClr val="windowText" lastClr="000000"/>
                  </a:solidFill>
                  <a:effectLst/>
                  <a:uLnTx/>
                  <a:uFillTx/>
                  <a:latin typeface="Verdana"/>
                  <a:cs typeface="Verdana"/>
                </a:rPr>
              </a:br>
              <a:endParaRPr kumimoji="0" sz="800" b="0" i="0" u="none" strike="noStrike" kern="0" cap="none" spc="0" normalizeH="0" baseline="0" noProof="0">
                <a:ln>
                  <a:noFill/>
                </a:ln>
                <a:solidFill>
                  <a:sysClr val="windowText" lastClr="000000"/>
                </a:solidFill>
                <a:effectLst/>
                <a:uLnTx/>
                <a:uFillTx/>
                <a:latin typeface="Verdana"/>
                <a:cs typeface="Verdana"/>
              </a:endParaRPr>
            </a:p>
          </p:txBody>
        </p:sp>
        <p:sp>
          <p:nvSpPr>
            <p:cNvPr id="11" name="object 9">
              <a:extLst>
                <a:ext uri="{FF2B5EF4-FFF2-40B4-BE49-F238E27FC236}">
                  <a16:creationId xmlns:a16="http://schemas.microsoft.com/office/drawing/2014/main" id="{55260180-7D2C-32E0-B741-75DBEA0C6B3F}"/>
                </a:ext>
              </a:extLst>
            </p:cNvPr>
            <p:cNvSpPr txBox="1"/>
            <p:nvPr/>
          </p:nvSpPr>
          <p:spPr>
            <a:xfrm>
              <a:off x="5057355" y="2518153"/>
              <a:ext cx="2687057" cy="360355"/>
            </a:xfrm>
            <a:prstGeom prst="rect">
              <a:avLst/>
            </a:prstGeom>
            <a:solidFill>
              <a:srgbClr val="D4EBFF"/>
            </a:solidFill>
          </p:spPr>
          <p:txBody>
            <a:bodyPr vert="horz" wrap="square" lIns="0" tIns="113030" rIns="0" bIns="0" rtlCol="0" anchor="t">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5560" defTabSz="914378">
                <a:spcBef>
                  <a:spcPts val="890"/>
                </a:spcBef>
                <a:defRPr/>
              </a:pPr>
              <a:r>
                <a:rPr kumimoji="0" sz="800" b="1" i="1" u="none" strike="noStrike" kern="0" cap="none" spc="0" normalizeH="0" baseline="0" noProof="0">
                  <a:ln>
                    <a:noFill/>
                  </a:ln>
                  <a:solidFill>
                    <a:sysClr val="windowText" lastClr="000000"/>
                  </a:solidFill>
                  <a:effectLst/>
                  <a:uLnTx/>
                  <a:uFillTx/>
                  <a:latin typeface="Verdana"/>
                  <a:cs typeface="Verdana"/>
                </a:rPr>
                <a:t>Inspraak</a:t>
              </a:r>
              <a:r>
                <a:rPr kumimoji="0" sz="800" b="1" i="1" u="none" strike="noStrike" kern="0" cap="none" spc="-40"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en</a:t>
              </a:r>
              <a:r>
                <a:rPr kumimoji="0" sz="800" b="1" i="1" u="none" strike="noStrike" kern="0" cap="none" spc="-15" normalizeH="0" baseline="0" noProof="0">
                  <a:ln>
                    <a:noFill/>
                  </a:ln>
                  <a:solidFill>
                    <a:sysClr val="windowText" lastClr="000000"/>
                  </a:solidFill>
                  <a:effectLst/>
                  <a:uLnTx/>
                  <a:uFillTx/>
                  <a:latin typeface="Verdana"/>
                  <a:cs typeface="Verdana"/>
                </a:rPr>
                <a:t> </a:t>
              </a:r>
              <a:r>
                <a:rPr kumimoji="0" sz="800" b="1" i="1" u="none" strike="noStrike" kern="0" cap="none" spc="-10" normalizeH="0" baseline="0" noProof="0">
                  <a:ln>
                    <a:noFill/>
                  </a:ln>
                  <a:solidFill>
                    <a:sysClr val="windowText" lastClr="000000"/>
                  </a:solidFill>
                  <a:effectLst/>
                  <a:uLnTx/>
                  <a:uFillTx/>
                  <a:latin typeface="Verdana"/>
                  <a:cs typeface="Verdana"/>
                </a:rPr>
                <a:t>advies</a:t>
              </a:r>
              <a:r>
                <a:rPr lang="nl-NL" sz="800" b="1" i="1" kern="0" spc="-10">
                  <a:solidFill>
                    <a:sysClr val="windowText" lastClr="000000"/>
                  </a:solidFill>
                  <a:latin typeface="Verdana"/>
                  <a:cs typeface="Verdana"/>
                </a:rPr>
                <a:t> (gevraagd en ongevraagd)</a:t>
              </a:r>
              <a:br>
                <a:rPr lang="nl-NL" sz="800" b="1" i="1" u="none" strike="noStrike" kern="0" cap="none" spc="-10" normalizeH="0" baseline="0" noProof="0">
                  <a:ln>
                    <a:noFill/>
                  </a:ln>
                  <a:effectLst/>
                  <a:uLnTx/>
                  <a:uFillTx/>
                  <a:latin typeface="Verdana"/>
                  <a:cs typeface="Verdana"/>
                </a:rPr>
              </a:br>
              <a:endParaRPr lang="nl-NL" sz="800" b="1" i="1" u="none" strike="noStrike" kern="0" cap="none" spc="-10" normalizeH="0" baseline="0" noProof="0">
                <a:ln>
                  <a:noFill/>
                </a:ln>
                <a:solidFill>
                  <a:sysClr val="windowText" lastClr="000000"/>
                </a:solidFill>
                <a:effectLst/>
                <a:uLnTx/>
                <a:uFillTx/>
                <a:latin typeface="Verdana"/>
                <a:ea typeface="Verdana"/>
                <a:cs typeface="Verdana"/>
              </a:endParaRPr>
            </a:p>
          </p:txBody>
        </p:sp>
        <p:sp>
          <p:nvSpPr>
            <p:cNvPr id="15" name="object 12">
              <a:extLst>
                <a:ext uri="{FF2B5EF4-FFF2-40B4-BE49-F238E27FC236}">
                  <a16:creationId xmlns:a16="http://schemas.microsoft.com/office/drawing/2014/main" id="{B351CF7E-46D0-61EE-E522-AFEAD2FD35F9}"/>
                </a:ext>
              </a:extLst>
            </p:cNvPr>
            <p:cNvSpPr txBox="1"/>
            <p:nvPr/>
          </p:nvSpPr>
          <p:spPr>
            <a:xfrm>
              <a:off x="5042948" y="3685501"/>
              <a:ext cx="2696647" cy="421909"/>
            </a:xfrm>
            <a:prstGeom prst="rect">
              <a:avLst/>
            </a:prstGeom>
            <a:solidFill>
              <a:srgbClr val="D4EBFF"/>
            </a:solidFill>
          </p:spPr>
          <p:txBody>
            <a:bodyPr vert="horz" wrap="square" lIns="0" tIns="52069" rIns="0" bIns="0"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6194" marR="0" lvl="0" indent="0" defTabSz="914378" eaLnBrk="1" fontAlgn="auto" latinLnBrk="0" hangingPunct="1">
                <a:lnSpc>
                  <a:spcPct val="100000"/>
                </a:lnSpc>
                <a:spcBef>
                  <a:spcPts val="409"/>
                </a:spcBef>
                <a:spcAft>
                  <a:spcPts val="0"/>
                </a:spcAft>
                <a:buClrTx/>
                <a:buSzTx/>
                <a:buFontTx/>
                <a:buNone/>
                <a:tabLst/>
                <a:defRPr/>
              </a:pPr>
              <a:r>
                <a:rPr kumimoji="0" sz="800" b="1" i="1" u="none" strike="noStrike" kern="0" cap="none" spc="0" normalizeH="0" baseline="0" noProof="0">
                  <a:ln>
                    <a:noFill/>
                  </a:ln>
                  <a:solidFill>
                    <a:sysClr val="windowText" lastClr="000000"/>
                  </a:solidFill>
                  <a:effectLst/>
                  <a:uLnTx/>
                  <a:uFillTx/>
                  <a:latin typeface="Verdana"/>
                  <a:cs typeface="Verdana"/>
                </a:rPr>
                <a:t>Maak</a:t>
              </a:r>
              <a:r>
                <a:rPr kumimoji="0" sz="800" b="1" i="1" u="none" strike="noStrike" kern="0" cap="none" spc="-35"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gebruik</a:t>
              </a:r>
              <a:r>
                <a:rPr kumimoji="0" sz="800" b="1" i="1" u="none" strike="noStrike" kern="0" cap="none" spc="-35"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van</a:t>
              </a:r>
              <a:r>
                <a:rPr kumimoji="0" sz="800" b="1" i="1" u="none" strike="noStrike" kern="0" cap="none" spc="-15"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bestaande</a:t>
              </a:r>
              <a:r>
                <a:rPr kumimoji="0" sz="800" b="1" i="1" u="none" strike="noStrike" kern="0" cap="none" spc="-50"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initiatieven</a:t>
              </a:r>
              <a:r>
                <a:rPr kumimoji="0" sz="800" b="1" i="1" u="none" strike="noStrike" kern="0" cap="none" spc="-45"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op</a:t>
              </a:r>
              <a:r>
                <a:rPr kumimoji="0" sz="800" b="1" i="1" u="none" strike="noStrike" kern="0" cap="none" spc="-25" normalizeH="0" baseline="0" noProof="0">
                  <a:ln>
                    <a:noFill/>
                  </a:ln>
                  <a:solidFill>
                    <a:sysClr val="windowText" lastClr="000000"/>
                  </a:solidFill>
                  <a:effectLst/>
                  <a:uLnTx/>
                  <a:uFillTx/>
                  <a:latin typeface="Verdana"/>
                  <a:cs typeface="Verdana"/>
                </a:rPr>
                <a:t> het</a:t>
              </a:r>
              <a:r>
                <a:rPr kumimoji="0" lang="nl-NL" sz="800" b="1" i="1" u="none" strike="noStrike" kern="0" cap="none" spc="-25"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err="1">
                  <a:ln>
                    <a:noFill/>
                  </a:ln>
                  <a:solidFill>
                    <a:sysClr val="windowText" lastClr="000000"/>
                  </a:solidFill>
                  <a:effectLst/>
                  <a:uLnTx/>
                  <a:uFillTx/>
                  <a:latin typeface="Verdana"/>
                  <a:cs typeface="Verdana"/>
                </a:rPr>
                <a:t>gebied</a:t>
              </a:r>
              <a:r>
                <a:rPr kumimoji="0" sz="800" b="1" i="1" u="none" strike="noStrike" kern="0" cap="none" spc="-40"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van</a:t>
              </a:r>
              <a:r>
                <a:rPr kumimoji="0" sz="800" b="1" i="1" u="none" strike="noStrike" kern="0" cap="none" spc="-30"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preventie</a:t>
              </a:r>
              <a:r>
                <a:rPr kumimoji="0" sz="800" b="1" i="1" u="none" strike="noStrike" kern="0" cap="none" spc="-25" normalizeH="0" baseline="0" noProof="0">
                  <a:ln>
                    <a:noFill/>
                  </a:ln>
                  <a:solidFill>
                    <a:sysClr val="windowText" lastClr="000000"/>
                  </a:solidFill>
                  <a:effectLst/>
                  <a:uLnTx/>
                  <a:uFillTx/>
                  <a:latin typeface="Verdana"/>
                  <a:cs typeface="Verdana"/>
                </a:rPr>
                <a:t> </a:t>
              </a:r>
              <a:r>
                <a:rPr kumimoji="0" sz="800" b="1" i="1" u="none" strike="noStrike" kern="0" cap="none" spc="0" normalizeH="0" baseline="0" noProof="0">
                  <a:ln>
                    <a:noFill/>
                  </a:ln>
                  <a:solidFill>
                    <a:sysClr val="windowText" lastClr="000000"/>
                  </a:solidFill>
                  <a:effectLst/>
                  <a:uLnTx/>
                  <a:uFillTx/>
                  <a:latin typeface="Verdana"/>
                  <a:cs typeface="Verdana"/>
                </a:rPr>
                <a:t>en</a:t>
              </a:r>
              <a:r>
                <a:rPr kumimoji="0" sz="800" b="1" i="1" u="none" strike="noStrike" kern="0" cap="none" spc="-40" normalizeH="0" baseline="0" noProof="0">
                  <a:ln>
                    <a:noFill/>
                  </a:ln>
                  <a:solidFill>
                    <a:sysClr val="windowText" lastClr="000000"/>
                  </a:solidFill>
                  <a:effectLst/>
                  <a:uLnTx/>
                  <a:uFillTx/>
                  <a:latin typeface="Verdana"/>
                  <a:cs typeface="Verdana"/>
                </a:rPr>
                <a:t> </a:t>
              </a:r>
              <a:r>
                <a:rPr kumimoji="0" sz="800" b="1" i="1" u="none" strike="noStrike" kern="0" cap="none" spc="-10" normalizeH="0" baseline="0" noProof="0" err="1">
                  <a:ln>
                    <a:noFill/>
                  </a:ln>
                  <a:solidFill>
                    <a:sysClr val="windowText" lastClr="000000"/>
                  </a:solidFill>
                  <a:effectLst/>
                  <a:uLnTx/>
                  <a:uFillTx/>
                  <a:latin typeface="Verdana"/>
                  <a:cs typeface="Verdana"/>
                </a:rPr>
                <a:t>zelfzorg</a:t>
              </a:r>
              <a:br>
                <a:rPr kumimoji="0" lang="nl-NL" sz="800" b="1" i="1" u="none" strike="noStrike" kern="0" cap="none" spc="-10" normalizeH="0" baseline="0" noProof="0">
                  <a:ln>
                    <a:noFill/>
                  </a:ln>
                  <a:solidFill>
                    <a:sysClr val="windowText" lastClr="000000"/>
                  </a:solidFill>
                  <a:effectLst/>
                  <a:uLnTx/>
                  <a:uFillTx/>
                  <a:latin typeface="Verdana"/>
                  <a:cs typeface="Verdana"/>
                </a:rPr>
              </a:br>
              <a:endParaRPr kumimoji="0" sz="800" b="0" i="0" u="none" strike="noStrike" kern="0" cap="none" spc="0" normalizeH="0" baseline="0" noProof="0">
                <a:ln>
                  <a:noFill/>
                </a:ln>
                <a:solidFill>
                  <a:sysClr val="windowText" lastClr="000000"/>
                </a:solidFill>
                <a:effectLst/>
                <a:uLnTx/>
                <a:uFillTx/>
                <a:latin typeface="Verdana"/>
                <a:cs typeface="Verdana"/>
              </a:endParaRPr>
            </a:p>
          </p:txBody>
        </p:sp>
        <p:sp>
          <p:nvSpPr>
            <p:cNvPr id="18" name="object 13">
              <a:extLst>
                <a:ext uri="{FF2B5EF4-FFF2-40B4-BE49-F238E27FC236}">
                  <a16:creationId xmlns:a16="http://schemas.microsoft.com/office/drawing/2014/main" id="{9340C419-97F8-0E64-4A0F-EDA3863B82FF}"/>
                </a:ext>
              </a:extLst>
            </p:cNvPr>
            <p:cNvSpPr txBox="1"/>
            <p:nvPr/>
          </p:nvSpPr>
          <p:spPr>
            <a:xfrm>
              <a:off x="5047826" y="4216845"/>
              <a:ext cx="2701297" cy="360355"/>
            </a:xfrm>
            <a:prstGeom prst="rect">
              <a:avLst/>
            </a:prstGeom>
            <a:solidFill>
              <a:srgbClr val="D4EBFF"/>
            </a:solidFill>
          </p:spPr>
          <p:txBody>
            <a:bodyPr vert="horz" wrap="square" lIns="0" tIns="113030" rIns="0" bIns="0" rtlCol="0" anchor="t">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6194" marR="0" lvl="0" indent="0" defTabSz="914378" eaLnBrk="1" fontAlgn="auto" latinLnBrk="0" hangingPunct="1">
                <a:lnSpc>
                  <a:spcPct val="100000"/>
                </a:lnSpc>
                <a:spcBef>
                  <a:spcPts val="890"/>
                </a:spcBef>
                <a:spcAft>
                  <a:spcPts val="0"/>
                </a:spcAft>
                <a:buClrTx/>
                <a:buSzTx/>
                <a:buFontTx/>
                <a:buNone/>
                <a:tabLst/>
                <a:defRPr/>
              </a:pPr>
              <a:r>
                <a:rPr kumimoji="0" sz="800" b="1" i="1" u="none" strike="noStrike" kern="0" cap="none" spc="-10" normalizeH="0" baseline="0" noProof="0" dirty="0" err="1">
                  <a:ln>
                    <a:noFill/>
                  </a:ln>
                  <a:solidFill>
                    <a:sysClr val="windowText" lastClr="000000"/>
                  </a:solidFill>
                  <a:effectLst/>
                  <a:uLnTx/>
                  <a:uFillTx/>
                  <a:latin typeface="Verdana"/>
                  <a:cs typeface="Verdana"/>
                </a:rPr>
                <a:t>Inwonercommunicatie</a:t>
              </a:r>
              <a:br>
                <a:rPr kumimoji="0" lang="nl-NL" sz="800" b="1" i="1" u="none" strike="noStrike" kern="0" cap="none" spc="-10" normalizeH="0" baseline="0" noProof="0" dirty="0">
                  <a:ln>
                    <a:noFill/>
                  </a:ln>
                  <a:solidFill>
                    <a:sysClr val="windowText" lastClr="000000"/>
                  </a:solidFill>
                  <a:effectLst/>
                  <a:uLnTx/>
                  <a:uFillTx/>
                  <a:latin typeface="Verdana"/>
                  <a:cs typeface="Verdana"/>
                </a:rPr>
              </a:br>
              <a:endParaRPr lang="en-US" sz="800" b="1" i="1" kern="0" spc="-10" dirty="0">
                <a:solidFill>
                  <a:sysClr val="windowText" lastClr="000000"/>
                </a:solidFill>
                <a:latin typeface="Verdana"/>
                <a:ea typeface="Verdana"/>
                <a:cs typeface="Verdana"/>
              </a:endParaRPr>
            </a:p>
          </p:txBody>
        </p:sp>
        <p:sp>
          <p:nvSpPr>
            <p:cNvPr id="17" name="object 9">
              <a:extLst>
                <a:ext uri="{FF2B5EF4-FFF2-40B4-BE49-F238E27FC236}">
                  <a16:creationId xmlns:a16="http://schemas.microsoft.com/office/drawing/2014/main" id="{B2856D24-7F8E-4E27-9C1E-A4AE6E24E398}"/>
                </a:ext>
              </a:extLst>
            </p:cNvPr>
            <p:cNvSpPr txBox="1"/>
            <p:nvPr/>
          </p:nvSpPr>
          <p:spPr>
            <a:xfrm>
              <a:off x="5052538" y="2969490"/>
              <a:ext cx="2687057" cy="606576"/>
            </a:xfrm>
            <a:prstGeom prst="rect">
              <a:avLst/>
            </a:prstGeom>
            <a:solidFill>
              <a:srgbClr val="D4EBFF"/>
            </a:solidFill>
          </p:spPr>
          <p:txBody>
            <a:bodyPr vert="horz" wrap="square" lIns="0" tIns="113030" rIns="0" bIns="0" rtlCol="0" anchor="t">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6194" marR="0" lvl="0" indent="0" defTabSz="914378" eaLnBrk="1" fontAlgn="auto" latinLnBrk="0" hangingPunct="1">
                <a:lnSpc>
                  <a:spcPct val="100000"/>
                </a:lnSpc>
                <a:spcBef>
                  <a:spcPts val="890"/>
                </a:spcBef>
                <a:spcAft>
                  <a:spcPts val="0"/>
                </a:spcAft>
                <a:buClrTx/>
                <a:buSzTx/>
                <a:buFontTx/>
                <a:buNone/>
                <a:tabLst/>
                <a:defRPr/>
              </a:pPr>
              <a:r>
                <a:rPr kumimoji="0" lang="nl-NL" sz="800" b="1" i="1" u="none" strike="noStrike" kern="0" cap="none" spc="0" normalizeH="0" baseline="0" noProof="0">
                  <a:ln>
                    <a:noFill/>
                  </a:ln>
                  <a:solidFill>
                    <a:sysClr val="windowText" lastClr="000000"/>
                  </a:solidFill>
                  <a:effectLst/>
                  <a:uLnTx/>
                  <a:uFillTx/>
                  <a:latin typeface="Verdana"/>
                  <a:cs typeface="Verdana"/>
                </a:rPr>
                <a:t>Verwachtingsmanagement: duidelijke afspraken over participatie (vorm/rol en terugkoppeling)</a:t>
              </a:r>
              <a:br>
                <a:rPr kumimoji="0" lang="nl-NL" sz="800" b="1" i="1" u="none" strike="noStrike" kern="0" cap="none" spc="-10" normalizeH="0" baseline="0" noProof="0">
                  <a:ln>
                    <a:noFill/>
                  </a:ln>
                  <a:solidFill>
                    <a:sysClr val="windowText" lastClr="000000"/>
                  </a:solidFill>
                  <a:effectLst/>
                  <a:uLnTx/>
                  <a:uFillTx/>
                  <a:latin typeface="Verdana"/>
                  <a:cs typeface="Verdana"/>
                </a:rPr>
              </a:br>
              <a:endParaRPr kumimoji="0" sz="800" b="1" i="1" u="none" strike="noStrike" kern="0" cap="none" spc="-10" normalizeH="0" baseline="0" noProof="0">
                <a:ln>
                  <a:noFill/>
                </a:ln>
                <a:solidFill>
                  <a:sysClr val="windowText" lastClr="000000"/>
                </a:solidFill>
                <a:effectLst/>
                <a:uLnTx/>
                <a:uFillTx/>
                <a:latin typeface="Verdana"/>
                <a:cs typeface="Verdana"/>
              </a:endParaRPr>
            </a:p>
          </p:txBody>
        </p:sp>
      </p:grpSp>
      <p:pic>
        <p:nvPicPr>
          <p:cNvPr id="20" name="Tijdelijke aanduiding voor afbeelding 6" descr="Groepsfoto van gezin">
            <a:extLst>
              <a:ext uri="{FF2B5EF4-FFF2-40B4-BE49-F238E27FC236}">
                <a16:creationId xmlns:a16="http://schemas.microsoft.com/office/drawing/2014/main" id="{FD3F54F6-FC4E-9122-785C-DB96B598B773}"/>
              </a:ext>
            </a:extLst>
          </p:cNvPr>
          <p:cNvPicPr>
            <a:picLocks noChangeAspect="1"/>
          </p:cNvPicPr>
          <p:nvPr/>
        </p:nvPicPr>
        <p:blipFill>
          <a:blip r:embed="rId6"/>
          <a:srcRect l="21265" r="21265"/>
          <a:stretch/>
        </p:blipFill>
        <p:spPr>
          <a:xfrm>
            <a:off x="4699229" y="0"/>
            <a:ext cx="4433888" cy="5143500"/>
          </a:xfrm>
          <a:prstGeom prst="rect">
            <a:avLst/>
          </a:prstGeom>
        </p:spPr>
      </p:pic>
    </p:spTree>
    <p:extLst>
      <p:ext uri="{BB962C8B-B14F-4D97-AF65-F5344CB8AC3E}">
        <p14:creationId xmlns:p14="http://schemas.microsoft.com/office/powerpoint/2010/main" val="2692040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CC9FD-AE7A-6056-CFA6-7CFCFD628816}"/>
            </a:ext>
          </a:extLst>
        </p:cNvPr>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41B6BD2C-7CBC-1911-EC95-FF53A023526C}"/>
              </a:ext>
            </a:extLst>
          </p:cNvPr>
          <p:cNvGraphicFramePr>
            <a:graphicFrameLocks noChangeAspect="1"/>
          </p:cNvGraphicFramePr>
          <p:nvPr>
            <p:custDataLst>
              <p:tags r:id="rId1"/>
            </p:custDataLst>
          </p:nvPr>
        </p:nvGraphicFramePr>
        <p:xfrm>
          <a:off x="1144191" y="644129"/>
          <a:ext cx="1191" cy="1191"/>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21" name="think-cell data - do not delete" hidden="1">
                        <a:extLst>
                          <a:ext uri="{FF2B5EF4-FFF2-40B4-BE49-F238E27FC236}">
                            <a16:creationId xmlns:a16="http://schemas.microsoft.com/office/drawing/2014/main" id="{41B6BD2C-7CBC-1911-EC95-FF53A023526C}"/>
                          </a:ext>
                        </a:extLst>
                      </p:cNvPr>
                      <p:cNvPicPr/>
                      <p:nvPr/>
                    </p:nvPicPr>
                    <p:blipFill>
                      <a:blip r:embed="rId5"/>
                      <a:stretch>
                        <a:fillRect/>
                      </a:stretch>
                    </p:blipFill>
                    <p:spPr>
                      <a:xfrm>
                        <a:off x="1144191" y="644129"/>
                        <a:ext cx="1191" cy="1191"/>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EB39B414-2CB9-BDFD-3078-F353BA950EE2}"/>
              </a:ext>
            </a:extLst>
          </p:cNvPr>
          <p:cNvSpPr>
            <a:spLocks noGrp="1"/>
          </p:cNvSpPr>
          <p:nvPr>
            <p:ph type="ftr" sz="quarter" idx="14"/>
          </p:nvPr>
        </p:nvSpPr>
        <p:spPr>
          <a:xfrm>
            <a:off x="1439467" y="6197543"/>
            <a:ext cx="1162178" cy="92333"/>
          </a:xfrm>
        </p:spPr>
        <p:txBody>
          <a:bodyPr/>
          <a:lstStyle/>
          <a:p>
            <a:pPr defTabSz="514350"/>
            <a:r>
              <a:rPr lang="nl-NL" dirty="0">
                <a:solidFill>
                  <a:srgbClr val="CCCCCC">
                    <a:lumMod val="90000"/>
                  </a:srgbClr>
                </a:solidFill>
                <a:latin typeface="Verdana"/>
              </a:rPr>
              <a:t>Het regioplan Midden-Brabant</a:t>
            </a:r>
          </a:p>
        </p:txBody>
      </p:sp>
      <p:sp>
        <p:nvSpPr>
          <p:cNvPr id="5" name="Slide Number Placeholder 4">
            <a:extLst>
              <a:ext uri="{FF2B5EF4-FFF2-40B4-BE49-F238E27FC236}">
                <a16:creationId xmlns:a16="http://schemas.microsoft.com/office/drawing/2014/main" id="{1030B583-FF2E-1C01-8DA8-70E28027E4D3}"/>
              </a:ext>
            </a:extLst>
          </p:cNvPr>
          <p:cNvSpPr>
            <a:spLocks noGrp="1"/>
          </p:cNvSpPr>
          <p:nvPr>
            <p:ph type="sldNum" sz="quarter" idx="15"/>
          </p:nvPr>
        </p:nvSpPr>
        <p:spPr/>
        <p:txBody>
          <a:bodyPr/>
          <a:lstStyle/>
          <a:p>
            <a:pPr defTabSz="514350"/>
            <a:fld id="{14F1411D-0280-154F-AEAC-4C20B7AA46B2}" type="slidenum">
              <a:rPr lang="nl-NL">
                <a:solidFill>
                  <a:srgbClr val="00305B"/>
                </a:solidFill>
                <a:latin typeface="Verdana"/>
              </a:rPr>
              <a:pPr defTabSz="514350"/>
              <a:t>16</a:t>
            </a:fld>
            <a:endParaRPr lang="nl-NL" dirty="0">
              <a:solidFill>
                <a:srgbClr val="00305B"/>
              </a:solidFill>
              <a:latin typeface="Verdana"/>
            </a:endParaRPr>
          </a:p>
        </p:txBody>
      </p:sp>
      <p:sp>
        <p:nvSpPr>
          <p:cNvPr id="14" name="Rectangle 13">
            <a:extLst>
              <a:ext uri="{FF2B5EF4-FFF2-40B4-BE49-F238E27FC236}">
                <a16:creationId xmlns:a16="http://schemas.microsoft.com/office/drawing/2014/main" id="{F2D5AFBE-EB0F-39AA-FE51-9718A08B2549}"/>
              </a:ext>
            </a:extLst>
          </p:cNvPr>
          <p:cNvSpPr/>
          <p:nvPr/>
        </p:nvSpPr>
        <p:spPr>
          <a:xfrm>
            <a:off x="2950699" y="1660752"/>
            <a:ext cx="1763171" cy="739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endParaRPr lang="nl-NL" sz="750" i="1" dirty="0">
              <a:solidFill>
                <a:prstClr val="black"/>
              </a:solidFill>
              <a:latin typeface="Verdana"/>
            </a:endParaRPr>
          </a:p>
        </p:txBody>
      </p:sp>
      <p:sp>
        <p:nvSpPr>
          <p:cNvPr id="9" name="Title 5">
            <a:extLst>
              <a:ext uri="{FF2B5EF4-FFF2-40B4-BE49-F238E27FC236}">
                <a16:creationId xmlns:a16="http://schemas.microsoft.com/office/drawing/2014/main" id="{7CC732EC-EA82-4692-16A5-5BCE2DD11A7A}"/>
              </a:ext>
            </a:extLst>
          </p:cNvPr>
          <p:cNvSpPr txBox="1">
            <a:spLocks/>
          </p:cNvSpPr>
          <p:nvPr/>
        </p:nvSpPr>
        <p:spPr>
          <a:xfrm>
            <a:off x="540430" y="37436"/>
            <a:ext cx="8353424" cy="864000"/>
          </a:xfrm>
          <a:prstGeom prst="rect">
            <a:avLst/>
          </a:prstGeom>
        </p:spPr>
        <p:txBody>
          <a:bodyPr vert="horz" lIns="0" tIns="0" rIns="0" bIns="0" rtlCol="0" anchor="b" anchorCtr="0">
            <a:noAutofit/>
          </a:bodyPr>
          <a:lstStyle>
            <a:lvl1pPr algn="l" defTabSz="685800" rtl="0" eaLnBrk="1" latinLnBrk="0" hangingPunct="1">
              <a:lnSpc>
                <a:spcPct val="100000"/>
              </a:lnSpc>
              <a:spcBef>
                <a:spcPct val="0"/>
              </a:spcBef>
              <a:buNone/>
              <a:defRPr sz="1600" b="1" kern="1200">
                <a:solidFill>
                  <a:schemeClr val="tx2"/>
                </a:solidFill>
                <a:latin typeface="+mj-lt"/>
                <a:ea typeface="+mj-ea"/>
                <a:cs typeface="+mj-cs"/>
              </a:defRPr>
            </a:lvl1pPr>
          </a:lstStyle>
          <a:p>
            <a:r>
              <a:rPr lang="nl-NL" dirty="0">
                <a:solidFill>
                  <a:srgbClr val="002060"/>
                </a:solidFill>
                <a:cs typeface="Calibri" panose="020F0502020204030204" pitchFamily="34" charset="0"/>
              </a:rPr>
              <a:t>Inwonerparticipatie</a:t>
            </a:r>
          </a:p>
        </p:txBody>
      </p:sp>
      <p:pic>
        <p:nvPicPr>
          <p:cNvPr id="12" name="Afbeelding 11">
            <a:extLst>
              <a:ext uri="{FF2B5EF4-FFF2-40B4-BE49-F238E27FC236}">
                <a16:creationId xmlns:a16="http://schemas.microsoft.com/office/drawing/2014/main" id="{21CECF2F-698C-AD9E-102F-DD7B76E8EC06}"/>
              </a:ext>
            </a:extLst>
          </p:cNvPr>
          <p:cNvPicPr>
            <a:picLocks noChangeAspect="1"/>
          </p:cNvPicPr>
          <p:nvPr/>
        </p:nvPicPr>
        <p:blipFill>
          <a:blip r:embed="rId6"/>
          <a:stretch>
            <a:fillRect/>
          </a:stretch>
        </p:blipFill>
        <p:spPr>
          <a:xfrm>
            <a:off x="0" y="1198981"/>
            <a:ext cx="6967055" cy="3918969"/>
          </a:xfrm>
          <a:prstGeom prst="rect">
            <a:avLst/>
          </a:prstGeom>
        </p:spPr>
      </p:pic>
    </p:spTree>
    <p:extLst>
      <p:ext uri="{BB962C8B-B14F-4D97-AF65-F5344CB8AC3E}">
        <p14:creationId xmlns:p14="http://schemas.microsoft.com/office/powerpoint/2010/main" val="1898589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E0CC9-F5D0-98BF-C273-DA48303A32A4}"/>
            </a:ext>
          </a:extLst>
        </p:cNvPr>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4E7E4FF9-6D61-4B38-200F-72713029065D}"/>
              </a:ext>
            </a:extLst>
          </p:cNvPr>
          <p:cNvGraphicFramePr>
            <a:graphicFrameLocks noChangeAspect="1"/>
          </p:cNvGraphicFramePr>
          <p:nvPr>
            <p:custDataLst>
              <p:tags r:id="rId1"/>
            </p:custDataLst>
          </p:nvPr>
        </p:nvGraphicFramePr>
        <p:xfrm>
          <a:off x="1144191" y="644129"/>
          <a:ext cx="1191" cy="1191"/>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21" name="think-cell data - do not delete" hidden="1">
                        <a:extLst>
                          <a:ext uri="{FF2B5EF4-FFF2-40B4-BE49-F238E27FC236}">
                            <a16:creationId xmlns:a16="http://schemas.microsoft.com/office/drawing/2014/main" id="{4E7E4FF9-6D61-4B38-200F-72713029065D}"/>
                          </a:ext>
                        </a:extLst>
                      </p:cNvPr>
                      <p:cNvPicPr/>
                      <p:nvPr/>
                    </p:nvPicPr>
                    <p:blipFill>
                      <a:blip r:embed="rId5"/>
                      <a:stretch>
                        <a:fillRect/>
                      </a:stretch>
                    </p:blipFill>
                    <p:spPr>
                      <a:xfrm>
                        <a:off x="1144191" y="644129"/>
                        <a:ext cx="1191" cy="1191"/>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F9996A30-0678-8685-DEFB-CBBD9E27EC6D}"/>
              </a:ext>
            </a:extLst>
          </p:cNvPr>
          <p:cNvSpPr>
            <a:spLocks noGrp="1"/>
          </p:cNvSpPr>
          <p:nvPr>
            <p:ph type="ftr" sz="quarter" idx="14"/>
          </p:nvPr>
        </p:nvSpPr>
        <p:spPr>
          <a:xfrm>
            <a:off x="1439467" y="6197543"/>
            <a:ext cx="1162178" cy="92333"/>
          </a:xfrm>
        </p:spPr>
        <p:txBody>
          <a:bodyPr/>
          <a:lstStyle/>
          <a:p>
            <a:pPr defTabSz="514350"/>
            <a:r>
              <a:rPr lang="nl-NL" dirty="0">
                <a:solidFill>
                  <a:srgbClr val="CCCCCC">
                    <a:lumMod val="90000"/>
                  </a:srgbClr>
                </a:solidFill>
                <a:latin typeface="Verdana"/>
              </a:rPr>
              <a:t>Het regioplan Midden-Brabant</a:t>
            </a:r>
          </a:p>
        </p:txBody>
      </p:sp>
      <p:sp>
        <p:nvSpPr>
          <p:cNvPr id="5" name="Slide Number Placeholder 4">
            <a:extLst>
              <a:ext uri="{FF2B5EF4-FFF2-40B4-BE49-F238E27FC236}">
                <a16:creationId xmlns:a16="http://schemas.microsoft.com/office/drawing/2014/main" id="{4D3C07F0-6259-E744-80CD-E552283D9BB3}"/>
              </a:ext>
            </a:extLst>
          </p:cNvPr>
          <p:cNvSpPr>
            <a:spLocks noGrp="1"/>
          </p:cNvSpPr>
          <p:nvPr>
            <p:ph type="sldNum" sz="quarter" idx="15"/>
          </p:nvPr>
        </p:nvSpPr>
        <p:spPr/>
        <p:txBody>
          <a:bodyPr/>
          <a:lstStyle/>
          <a:p>
            <a:pPr defTabSz="514350"/>
            <a:fld id="{14F1411D-0280-154F-AEAC-4C20B7AA46B2}" type="slidenum">
              <a:rPr lang="nl-NL">
                <a:solidFill>
                  <a:srgbClr val="00305B"/>
                </a:solidFill>
                <a:latin typeface="Verdana"/>
              </a:rPr>
              <a:pPr defTabSz="514350"/>
              <a:t>17</a:t>
            </a:fld>
            <a:endParaRPr lang="nl-NL" dirty="0">
              <a:solidFill>
                <a:srgbClr val="00305B"/>
              </a:solidFill>
              <a:latin typeface="Verdana"/>
            </a:endParaRPr>
          </a:p>
        </p:txBody>
      </p:sp>
      <p:sp>
        <p:nvSpPr>
          <p:cNvPr id="14" name="Rectangle 13">
            <a:extLst>
              <a:ext uri="{FF2B5EF4-FFF2-40B4-BE49-F238E27FC236}">
                <a16:creationId xmlns:a16="http://schemas.microsoft.com/office/drawing/2014/main" id="{FB7A1117-A2FA-FDA0-DF5D-969E9A3C25C3}"/>
              </a:ext>
            </a:extLst>
          </p:cNvPr>
          <p:cNvSpPr/>
          <p:nvPr/>
        </p:nvSpPr>
        <p:spPr>
          <a:xfrm>
            <a:off x="2950699" y="1660752"/>
            <a:ext cx="1763171" cy="739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endParaRPr lang="nl-NL" sz="750" i="1" dirty="0">
              <a:solidFill>
                <a:prstClr val="black"/>
              </a:solidFill>
              <a:latin typeface="Verdana"/>
            </a:endParaRPr>
          </a:p>
        </p:txBody>
      </p:sp>
      <p:sp>
        <p:nvSpPr>
          <p:cNvPr id="9" name="Title 5">
            <a:extLst>
              <a:ext uri="{FF2B5EF4-FFF2-40B4-BE49-F238E27FC236}">
                <a16:creationId xmlns:a16="http://schemas.microsoft.com/office/drawing/2014/main" id="{B8E2E876-6EDE-3B36-A868-D26D0496D81A}"/>
              </a:ext>
            </a:extLst>
          </p:cNvPr>
          <p:cNvSpPr txBox="1">
            <a:spLocks/>
          </p:cNvSpPr>
          <p:nvPr/>
        </p:nvSpPr>
        <p:spPr>
          <a:xfrm>
            <a:off x="446089" y="37436"/>
            <a:ext cx="8353424" cy="864000"/>
          </a:xfrm>
          <a:prstGeom prst="rect">
            <a:avLst/>
          </a:prstGeom>
        </p:spPr>
        <p:txBody>
          <a:bodyPr vert="horz" lIns="0" tIns="0" rIns="0" bIns="0" rtlCol="0" anchor="b" anchorCtr="0">
            <a:noAutofit/>
          </a:bodyPr>
          <a:lstStyle>
            <a:lvl1pPr algn="l" defTabSz="685800" rtl="0" eaLnBrk="1" latinLnBrk="0" hangingPunct="1">
              <a:lnSpc>
                <a:spcPct val="100000"/>
              </a:lnSpc>
              <a:spcBef>
                <a:spcPct val="0"/>
              </a:spcBef>
              <a:buNone/>
              <a:defRPr sz="1600" b="1" kern="1200">
                <a:solidFill>
                  <a:schemeClr val="tx2"/>
                </a:solidFill>
                <a:latin typeface="+mj-lt"/>
                <a:ea typeface="+mj-ea"/>
                <a:cs typeface="+mj-cs"/>
              </a:defRPr>
            </a:lvl1pPr>
          </a:lstStyle>
          <a:p>
            <a:r>
              <a:rPr lang="nl-NL" dirty="0">
                <a:solidFill>
                  <a:srgbClr val="002060"/>
                </a:solidFill>
                <a:cs typeface="Calibri" panose="020F0502020204030204" pitchFamily="34" charset="0"/>
              </a:rPr>
              <a:t>Landelijk</a:t>
            </a:r>
          </a:p>
        </p:txBody>
      </p:sp>
      <p:sp>
        <p:nvSpPr>
          <p:cNvPr id="12" name="Text Placeholder 4">
            <a:extLst>
              <a:ext uri="{FF2B5EF4-FFF2-40B4-BE49-F238E27FC236}">
                <a16:creationId xmlns:a16="http://schemas.microsoft.com/office/drawing/2014/main" id="{A3C0CABF-203B-9CDF-74F5-2FFFFEA25FEF}"/>
              </a:ext>
            </a:extLst>
          </p:cNvPr>
          <p:cNvSpPr>
            <a:spLocks noGrp="1"/>
          </p:cNvSpPr>
          <p:nvPr>
            <p:ph type="body" sz="quarter" idx="13"/>
          </p:nvPr>
        </p:nvSpPr>
        <p:spPr>
          <a:xfrm>
            <a:off x="446089" y="920087"/>
            <a:ext cx="8353424" cy="381626"/>
          </a:xfrm>
        </p:spPr>
        <p:txBody>
          <a:bodyPr/>
          <a:lstStyle/>
          <a:p>
            <a:endParaRPr lang="nl-NL" dirty="0"/>
          </a:p>
        </p:txBody>
      </p:sp>
      <p:sp>
        <p:nvSpPr>
          <p:cNvPr id="2" name="Tekstvak 1">
            <a:extLst>
              <a:ext uri="{FF2B5EF4-FFF2-40B4-BE49-F238E27FC236}">
                <a16:creationId xmlns:a16="http://schemas.microsoft.com/office/drawing/2014/main" id="{41875493-F57D-465F-54D1-40C4C5E456CC}"/>
              </a:ext>
            </a:extLst>
          </p:cNvPr>
          <p:cNvSpPr txBox="1"/>
          <p:nvPr/>
        </p:nvSpPr>
        <p:spPr>
          <a:xfrm>
            <a:off x="446089" y="2759647"/>
            <a:ext cx="8030255" cy="1477328"/>
          </a:xfrm>
          <a:prstGeom prst="rect">
            <a:avLst/>
          </a:prstGeom>
          <a:noFill/>
        </p:spPr>
        <p:txBody>
          <a:bodyPr wrap="square" lIns="0" tIns="0" rIns="0" bIns="0" rtlCol="0">
            <a:spAutoFit/>
          </a:bodyPr>
          <a:lstStyle/>
          <a:p>
            <a:pPr algn="l"/>
            <a:r>
              <a:rPr lang="nl-NL" sz="1500" b="1" dirty="0">
                <a:solidFill>
                  <a:schemeClr val="tx2"/>
                </a:solidFill>
              </a:rPr>
              <a:t>ZonMw subsidieoproep </a:t>
            </a:r>
          </a:p>
          <a:p>
            <a:pPr algn="l"/>
            <a:r>
              <a:rPr lang="nl-NL" sz="1200" dirty="0">
                <a:solidFill>
                  <a:schemeClr val="tx2"/>
                </a:solidFill>
              </a:rPr>
              <a:t>“Van 12 september 2024 tot en met 7 november 2024 kunnen de 38 IZA-regio’s subsidie aanvragen voor het verder ontwikkelen en verstevigen van een toekomstbestendige samenwerkingsstructuur. Daarbij ligt de focus op de organisatie en </a:t>
            </a:r>
            <a:r>
              <a:rPr lang="nl-NL" sz="1200" dirty="0" err="1">
                <a:solidFill>
                  <a:schemeClr val="tx2"/>
                </a:solidFill>
              </a:rPr>
              <a:t>governance</a:t>
            </a:r>
            <a:r>
              <a:rPr lang="nl-NL" sz="1200" dirty="0">
                <a:solidFill>
                  <a:schemeClr val="tx2"/>
                </a:solidFill>
              </a:rPr>
              <a:t> van de samenwerkingsstructuur.”</a:t>
            </a:r>
          </a:p>
          <a:p>
            <a:pPr algn="l"/>
            <a:endParaRPr lang="nl-NL" sz="1500" b="1" dirty="0">
              <a:solidFill>
                <a:schemeClr val="tx2"/>
              </a:solidFill>
            </a:endParaRPr>
          </a:p>
          <a:p>
            <a:pPr algn="l"/>
            <a:endParaRPr lang="nl-NL" sz="1500" b="1" dirty="0">
              <a:solidFill>
                <a:schemeClr val="tx2"/>
              </a:solidFill>
            </a:endParaRPr>
          </a:p>
          <a:p>
            <a:pPr algn="l"/>
            <a:endParaRPr lang="nl-NL" sz="1500" b="1" dirty="0">
              <a:solidFill>
                <a:schemeClr val="tx2"/>
              </a:solidFill>
            </a:endParaRPr>
          </a:p>
        </p:txBody>
      </p:sp>
      <p:pic>
        <p:nvPicPr>
          <p:cNvPr id="7" name="Afbeelding 6" descr="Afbeelding met Lettertype, logo, Graphics, symbool&#10;&#10;Automatisch gegenereerde beschrijving">
            <a:extLst>
              <a:ext uri="{FF2B5EF4-FFF2-40B4-BE49-F238E27FC236}">
                <a16:creationId xmlns:a16="http://schemas.microsoft.com/office/drawing/2014/main" id="{E22FB173-BD59-C546-E274-FC9E6B6987AB}"/>
              </a:ext>
            </a:extLst>
          </p:cNvPr>
          <p:cNvPicPr>
            <a:picLocks noChangeAspect="1"/>
          </p:cNvPicPr>
          <p:nvPr/>
        </p:nvPicPr>
        <p:blipFill>
          <a:blip r:embed="rId6"/>
          <a:stretch>
            <a:fillRect/>
          </a:stretch>
        </p:blipFill>
        <p:spPr>
          <a:xfrm>
            <a:off x="4713870" y="1514416"/>
            <a:ext cx="3528602" cy="1039547"/>
          </a:xfrm>
          <a:prstGeom prst="rect">
            <a:avLst/>
          </a:prstGeom>
        </p:spPr>
      </p:pic>
    </p:spTree>
    <p:extLst>
      <p:ext uri="{BB962C8B-B14F-4D97-AF65-F5344CB8AC3E}">
        <p14:creationId xmlns:p14="http://schemas.microsoft.com/office/powerpoint/2010/main" val="222385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991CF28A-6F44-2A65-9683-510477D884B3}"/>
              </a:ext>
            </a:extLst>
          </p:cNvPr>
          <p:cNvSpPr>
            <a:spLocks noGrp="1"/>
          </p:cNvSpPr>
          <p:nvPr>
            <p:ph type="body" sz="quarter" idx="13"/>
          </p:nvPr>
        </p:nvSpPr>
        <p:spPr>
          <a:xfrm>
            <a:off x="395288" y="1203324"/>
            <a:ext cx="8424862" cy="215901"/>
          </a:xfrm>
        </p:spPr>
        <p:txBody>
          <a:bodyPr/>
          <a:lstStyle/>
          <a:p>
            <a:endParaRPr lang="en-US"/>
          </a:p>
        </p:txBody>
      </p:sp>
      <p:sp>
        <p:nvSpPr>
          <p:cNvPr id="4" name="Tijdelijke aanduiding voor voettekst 3">
            <a:extLst>
              <a:ext uri="{FF2B5EF4-FFF2-40B4-BE49-F238E27FC236}">
                <a16:creationId xmlns:a16="http://schemas.microsoft.com/office/drawing/2014/main" id="{7FD29C29-7166-7507-3F9F-56E2EDE50F42}"/>
              </a:ext>
            </a:extLst>
          </p:cNvPr>
          <p:cNvSpPr>
            <a:spLocks noGrp="1"/>
          </p:cNvSpPr>
          <p:nvPr>
            <p:ph type="ftr" sz="quarter" idx="14"/>
          </p:nvPr>
        </p:nvSpPr>
        <p:spPr>
          <a:xfrm>
            <a:off x="395289" y="4911667"/>
            <a:ext cx="2014975" cy="92333"/>
          </a:xfrm>
        </p:spPr>
        <p:txBody>
          <a:bodyPr wrap="none" anchor="b">
            <a:normAutofit/>
          </a:bodyPr>
          <a:lstStyle/>
          <a:p>
            <a:pPr>
              <a:spcAft>
                <a:spcPts val="600"/>
              </a:spcAft>
            </a:pPr>
            <a:r>
              <a:rPr lang="nl-NL"/>
              <a:t>Het regioplan Midden-Brabant</a:t>
            </a:r>
          </a:p>
        </p:txBody>
      </p:sp>
      <p:sp>
        <p:nvSpPr>
          <p:cNvPr id="5" name="Tijdelijke aanduiding voor dianummer 4">
            <a:extLst>
              <a:ext uri="{FF2B5EF4-FFF2-40B4-BE49-F238E27FC236}">
                <a16:creationId xmlns:a16="http://schemas.microsoft.com/office/drawing/2014/main" id="{774D76EE-8FC4-C56A-004C-390D85B2A231}"/>
              </a:ext>
            </a:extLst>
          </p:cNvPr>
          <p:cNvSpPr>
            <a:spLocks noGrp="1"/>
          </p:cNvSpPr>
          <p:nvPr>
            <p:ph type="sldNum" sz="quarter" idx="15"/>
          </p:nvPr>
        </p:nvSpPr>
        <p:spPr>
          <a:xfrm>
            <a:off x="8388712" y="4824000"/>
            <a:ext cx="360000" cy="180000"/>
          </a:xfrm>
        </p:spPr>
        <p:txBody>
          <a:bodyPr anchor="b">
            <a:normAutofit/>
          </a:bodyPr>
          <a:lstStyle/>
          <a:p>
            <a:pPr>
              <a:spcAft>
                <a:spcPts val="600"/>
              </a:spcAft>
            </a:pPr>
            <a:fld id="{14F1411D-0280-154F-AEAC-4C20B7AA46B2}" type="slidenum">
              <a:rPr lang="nl-NL" smtClean="0"/>
              <a:pPr>
                <a:spcAft>
                  <a:spcPts val="600"/>
                </a:spcAft>
              </a:pPr>
              <a:t>18</a:t>
            </a:fld>
            <a:endParaRPr lang="nl-NL"/>
          </a:p>
        </p:txBody>
      </p:sp>
      <p:sp>
        <p:nvSpPr>
          <p:cNvPr id="6" name="Titel 5">
            <a:extLst>
              <a:ext uri="{FF2B5EF4-FFF2-40B4-BE49-F238E27FC236}">
                <a16:creationId xmlns:a16="http://schemas.microsoft.com/office/drawing/2014/main" id="{515D88C2-2BF8-6172-FCF5-34A33E91E3EF}"/>
              </a:ext>
            </a:extLst>
          </p:cNvPr>
          <p:cNvSpPr>
            <a:spLocks noGrp="1"/>
          </p:cNvSpPr>
          <p:nvPr>
            <p:ph type="title"/>
          </p:nvPr>
        </p:nvSpPr>
        <p:spPr>
          <a:xfrm>
            <a:off x="395289" y="252000"/>
            <a:ext cx="8353424" cy="864000"/>
          </a:xfrm>
        </p:spPr>
        <p:txBody>
          <a:bodyPr anchor="b">
            <a:normAutofit/>
          </a:bodyPr>
          <a:lstStyle/>
          <a:p>
            <a:r>
              <a:rPr lang="nl-NL" dirty="0" err="1"/>
              <a:t>Pitches</a:t>
            </a:r>
            <a:endParaRPr lang="nl-NL" dirty="0"/>
          </a:p>
        </p:txBody>
      </p:sp>
      <p:graphicFrame>
        <p:nvGraphicFramePr>
          <p:cNvPr id="8" name="Tijdelijke aanduiding voor inhoud 1">
            <a:extLst>
              <a:ext uri="{FF2B5EF4-FFF2-40B4-BE49-F238E27FC236}">
                <a16:creationId xmlns:a16="http://schemas.microsoft.com/office/drawing/2014/main" id="{852116F6-2132-762D-9A5A-D71FF5DBEB90}"/>
              </a:ext>
            </a:extLst>
          </p:cNvPr>
          <p:cNvGraphicFramePr>
            <a:graphicFrameLocks noGrp="1"/>
          </p:cNvGraphicFramePr>
          <p:nvPr>
            <p:ph idx="1"/>
            <p:extLst>
              <p:ext uri="{D42A27DB-BD31-4B8C-83A1-F6EECF244321}">
                <p14:modId xmlns:p14="http://schemas.microsoft.com/office/powerpoint/2010/main" val="3453943466"/>
              </p:ext>
            </p:extLst>
          </p:nvPr>
        </p:nvGraphicFramePr>
        <p:xfrm>
          <a:off x="395288" y="1493504"/>
          <a:ext cx="8424862" cy="311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Afbeelding 8" descr="Afbeelding met Graphics, symbool, wit, ontwerp&#10;&#10;Automatisch gegenereerde beschrijving">
            <a:extLst>
              <a:ext uri="{FF2B5EF4-FFF2-40B4-BE49-F238E27FC236}">
                <a16:creationId xmlns:a16="http://schemas.microsoft.com/office/drawing/2014/main" id="{AC27DF13-9A38-3DEC-2A9E-3D026AB34CD0}"/>
              </a:ext>
            </a:extLst>
          </p:cNvPr>
          <p:cNvPicPr>
            <a:picLocks noChangeAspect="1"/>
          </p:cNvPicPr>
          <p:nvPr/>
        </p:nvPicPr>
        <p:blipFill>
          <a:blip r:embed="rId7"/>
          <a:stretch>
            <a:fillRect/>
          </a:stretch>
        </p:blipFill>
        <p:spPr>
          <a:xfrm>
            <a:off x="1488778" y="2197072"/>
            <a:ext cx="563929" cy="647756"/>
          </a:xfrm>
          <a:prstGeom prst="rect">
            <a:avLst/>
          </a:prstGeom>
          <a:solidFill>
            <a:srgbClr val="E17000"/>
          </a:solidFill>
        </p:spPr>
      </p:pic>
      <p:pic>
        <p:nvPicPr>
          <p:cNvPr id="10" name="Afbeelding 9" descr="Afbeelding met lijntekening, schets, Lijnillustraties, Kleurboek&#10;&#10;Automatisch gegenereerde beschrijving">
            <a:extLst>
              <a:ext uri="{FF2B5EF4-FFF2-40B4-BE49-F238E27FC236}">
                <a16:creationId xmlns:a16="http://schemas.microsoft.com/office/drawing/2014/main" id="{64DE6551-2CEC-7B8B-F8EA-8D463200764E}"/>
              </a:ext>
            </a:extLst>
          </p:cNvPr>
          <p:cNvPicPr>
            <a:picLocks noChangeAspect="1"/>
          </p:cNvPicPr>
          <p:nvPr/>
        </p:nvPicPr>
        <p:blipFill>
          <a:blip r:embed="rId8"/>
          <a:stretch>
            <a:fillRect/>
          </a:stretch>
        </p:blipFill>
        <p:spPr>
          <a:xfrm>
            <a:off x="4126597" y="2177589"/>
            <a:ext cx="961521" cy="703552"/>
          </a:xfrm>
          <a:prstGeom prst="rect">
            <a:avLst/>
          </a:prstGeom>
        </p:spPr>
      </p:pic>
    </p:spTree>
    <p:extLst>
      <p:ext uri="{BB962C8B-B14F-4D97-AF65-F5344CB8AC3E}">
        <p14:creationId xmlns:p14="http://schemas.microsoft.com/office/powerpoint/2010/main" val="2596995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6F658AF-BEBF-4EA5-25B8-EAEA4CC976F4}"/>
              </a:ext>
            </a:extLst>
          </p:cNvPr>
          <p:cNvPicPr>
            <a:picLocks noChangeAspect="1"/>
          </p:cNvPicPr>
          <p:nvPr/>
        </p:nvPicPr>
        <p:blipFill rotWithShape="1">
          <a:blip r:embed="rId3"/>
          <a:srcRect t="14301" r="8321"/>
          <a:stretch/>
        </p:blipFill>
        <p:spPr>
          <a:xfrm>
            <a:off x="1763463" y="1271588"/>
            <a:ext cx="7195481" cy="3160711"/>
          </a:xfrm>
          <a:prstGeom prst="rect">
            <a:avLst/>
          </a:prstGeom>
        </p:spPr>
      </p:pic>
      <p:pic>
        <p:nvPicPr>
          <p:cNvPr id="4" name="Afbeelding 3">
            <a:extLst>
              <a:ext uri="{FF2B5EF4-FFF2-40B4-BE49-F238E27FC236}">
                <a16:creationId xmlns:a16="http://schemas.microsoft.com/office/drawing/2014/main" id="{BA330684-60B1-4924-9C6E-932C89F47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2074" y="122109"/>
            <a:ext cx="1428824" cy="566767"/>
          </a:xfrm>
          <a:prstGeom prst="rect">
            <a:avLst/>
          </a:prstGeom>
        </p:spPr>
      </p:pic>
      <p:pic>
        <p:nvPicPr>
          <p:cNvPr id="6" name="Afbeelding 5">
            <a:extLst>
              <a:ext uri="{FF2B5EF4-FFF2-40B4-BE49-F238E27FC236}">
                <a16:creationId xmlns:a16="http://schemas.microsoft.com/office/drawing/2014/main" id="{3EAFC02F-2ACD-4B46-BF02-3491C042A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658" y="4285601"/>
            <a:ext cx="910355" cy="361108"/>
          </a:xfrm>
          <a:prstGeom prst="rect">
            <a:avLst/>
          </a:prstGeom>
        </p:spPr>
      </p:pic>
      <p:pic>
        <p:nvPicPr>
          <p:cNvPr id="8" name="Afbeelding 7">
            <a:extLst>
              <a:ext uri="{FF2B5EF4-FFF2-40B4-BE49-F238E27FC236}">
                <a16:creationId xmlns:a16="http://schemas.microsoft.com/office/drawing/2014/main" id="{EF8DB3D4-02BB-4C0B-8E38-2CF73A95A5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6000" y="4331183"/>
            <a:ext cx="544209" cy="346934"/>
          </a:xfrm>
          <a:prstGeom prst="rect">
            <a:avLst/>
          </a:prstGeom>
        </p:spPr>
      </p:pic>
      <p:pic>
        <p:nvPicPr>
          <p:cNvPr id="10" name="Afbeelding 9">
            <a:extLst>
              <a:ext uri="{FF2B5EF4-FFF2-40B4-BE49-F238E27FC236}">
                <a16:creationId xmlns:a16="http://schemas.microsoft.com/office/drawing/2014/main" id="{0DC5F4F5-60E0-4765-87C4-F9FA83E50F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0392" y="4751841"/>
            <a:ext cx="652311" cy="316987"/>
          </a:xfrm>
          <a:prstGeom prst="rect">
            <a:avLst/>
          </a:prstGeom>
        </p:spPr>
      </p:pic>
      <p:pic>
        <p:nvPicPr>
          <p:cNvPr id="12" name="Afbeelding 11">
            <a:extLst>
              <a:ext uri="{FF2B5EF4-FFF2-40B4-BE49-F238E27FC236}">
                <a16:creationId xmlns:a16="http://schemas.microsoft.com/office/drawing/2014/main" id="{55BADABB-9008-41BF-9699-947B3D815E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0467" y="4354861"/>
            <a:ext cx="1070483" cy="316988"/>
          </a:xfrm>
          <a:prstGeom prst="rect">
            <a:avLst/>
          </a:prstGeom>
        </p:spPr>
      </p:pic>
      <p:pic>
        <p:nvPicPr>
          <p:cNvPr id="13" name="Afbeelding 12">
            <a:extLst>
              <a:ext uri="{FF2B5EF4-FFF2-40B4-BE49-F238E27FC236}">
                <a16:creationId xmlns:a16="http://schemas.microsoft.com/office/drawing/2014/main" id="{4826414A-11E6-42C5-A685-36137843E1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1274" y="4727481"/>
            <a:ext cx="1032927" cy="305867"/>
          </a:xfrm>
          <a:prstGeom prst="rect">
            <a:avLst/>
          </a:prstGeom>
        </p:spPr>
      </p:pic>
      <p:pic>
        <p:nvPicPr>
          <p:cNvPr id="15" name="Afbeelding 14">
            <a:extLst>
              <a:ext uri="{FF2B5EF4-FFF2-40B4-BE49-F238E27FC236}">
                <a16:creationId xmlns:a16="http://schemas.microsoft.com/office/drawing/2014/main" id="{36DF6C4E-EE00-4388-8E31-ECDABD85BD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7216" y="4354862"/>
            <a:ext cx="1428750" cy="450056"/>
          </a:xfrm>
          <a:prstGeom prst="rect">
            <a:avLst/>
          </a:prstGeom>
        </p:spPr>
      </p:pic>
      <p:pic>
        <p:nvPicPr>
          <p:cNvPr id="16" name="Afbeelding 15">
            <a:extLst>
              <a:ext uri="{FF2B5EF4-FFF2-40B4-BE49-F238E27FC236}">
                <a16:creationId xmlns:a16="http://schemas.microsoft.com/office/drawing/2014/main" id="{A3901090-192B-47B8-BD88-3B786FEA6631}"/>
              </a:ext>
            </a:extLst>
          </p:cNvPr>
          <p:cNvPicPr/>
          <p:nvPr/>
        </p:nvPicPr>
        <p:blipFill rotWithShape="1">
          <a:blip r:embed="rId9"/>
          <a:srcRect l="7936" t="58058" r="67924" b="11437"/>
          <a:stretch/>
        </p:blipFill>
        <p:spPr bwMode="auto">
          <a:xfrm>
            <a:off x="185057" y="1025769"/>
            <a:ext cx="2699658" cy="1652117"/>
          </a:xfrm>
          <a:prstGeom prst="rect">
            <a:avLst/>
          </a:prstGeom>
          <a:ln>
            <a:noFill/>
          </a:ln>
          <a:extLst>
            <a:ext uri="{53640926-AAD7-44D8-BBD7-CCE9431645EC}">
              <a14:shadowObscured xmlns:a14="http://schemas.microsoft.com/office/drawing/2010/main"/>
            </a:ext>
          </a:extLst>
        </p:spPr>
      </p:pic>
      <p:sp>
        <p:nvSpPr>
          <p:cNvPr id="17" name="Rechthoek: afgeronde hoeken 16">
            <a:extLst>
              <a:ext uri="{FF2B5EF4-FFF2-40B4-BE49-F238E27FC236}">
                <a16:creationId xmlns:a16="http://schemas.microsoft.com/office/drawing/2014/main" id="{B181BEE4-9A9D-419B-925A-D8188CA771A9}"/>
              </a:ext>
            </a:extLst>
          </p:cNvPr>
          <p:cNvSpPr/>
          <p:nvPr/>
        </p:nvSpPr>
        <p:spPr>
          <a:xfrm>
            <a:off x="185057" y="914400"/>
            <a:ext cx="2699658" cy="192677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nl-NL" sz="1013"/>
          </a:p>
        </p:txBody>
      </p:sp>
      <p:pic>
        <p:nvPicPr>
          <p:cNvPr id="5" name="Afbeelding 4">
            <a:extLst>
              <a:ext uri="{FF2B5EF4-FFF2-40B4-BE49-F238E27FC236}">
                <a16:creationId xmlns:a16="http://schemas.microsoft.com/office/drawing/2014/main" id="{C198B916-DD95-4317-A130-589E1784F1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962" y="4647152"/>
            <a:ext cx="910355" cy="423356"/>
          </a:xfrm>
          <a:prstGeom prst="rect">
            <a:avLst/>
          </a:prstGeom>
        </p:spPr>
      </p:pic>
      <p:pic>
        <p:nvPicPr>
          <p:cNvPr id="14" name="Afbeelding 13">
            <a:extLst>
              <a:ext uri="{FF2B5EF4-FFF2-40B4-BE49-F238E27FC236}">
                <a16:creationId xmlns:a16="http://schemas.microsoft.com/office/drawing/2014/main" id="{0208A54D-B691-44F7-83D9-4B3486CFE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9093" y="4331183"/>
            <a:ext cx="544209" cy="346934"/>
          </a:xfrm>
          <a:prstGeom prst="rect">
            <a:avLst/>
          </a:prstGeom>
        </p:spPr>
      </p:pic>
    </p:spTree>
    <p:extLst>
      <p:ext uri="{BB962C8B-B14F-4D97-AF65-F5344CB8AC3E}">
        <p14:creationId xmlns:p14="http://schemas.microsoft.com/office/powerpoint/2010/main" val="2783189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F756F56-148A-EE5E-FF90-C7C0869D69B2}"/>
              </a:ext>
            </a:extLst>
          </p:cNvPr>
          <p:cNvGraphicFramePr>
            <a:graphicFrameLocks noChangeAspect="1"/>
          </p:cNvGraphicFramePr>
          <p:nvPr>
            <p:custDataLst>
              <p:tags r:id="rId1"/>
            </p:custDataLst>
            <p:extLst>
              <p:ext uri="{D42A27DB-BD31-4B8C-83A1-F6EECF244321}">
                <p14:modId xmlns:p14="http://schemas.microsoft.com/office/powerpoint/2010/main" val="3908776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6" name="think-cell data - do not delete" hidden="1">
                        <a:extLst>
                          <a:ext uri="{FF2B5EF4-FFF2-40B4-BE49-F238E27FC236}">
                            <a16:creationId xmlns:a16="http://schemas.microsoft.com/office/drawing/2014/main" id="{CF756F56-148A-EE5E-FF90-C7C0869D69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a:extLst>
              <a:ext uri="{FF2B5EF4-FFF2-40B4-BE49-F238E27FC236}">
                <a16:creationId xmlns:a16="http://schemas.microsoft.com/office/drawing/2014/main" id="{855AED26-4A5C-D011-8B2C-30FFFCC3F09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7580" r="23160"/>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3FE43EF-1C3D-9136-AE44-F7748EC2750C}"/>
              </a:ext>
            </a:extLst>
          </p:cNvPr>
          <p:cNvSpPr>
            <a:spLocks noGrp="1"/>
          </p:cNvSpPr>
          <p:nvPr>
            <p:ph type="sldNum" sz="quarter" idx="12"/>
          </p:nvPr>
        </p:nvSpPr>
        <p:spPr/>
        <p:txBody>
          <a:bodyPr/>
          <a:lstStyle/>
          <a:p>
            <a:fld id="{14F1411D-0280-154F-AEAC-4C20B7AA46B2}" type="slidenum">
              <a:rPr lang="nl-NL" smtClean="0"/>
              <a:t>2</a:t>
            </a:fld>
            <a:endParaRPr lang="nl-NL"/>
          </a:p>
        </p:txBody>
      </p:sp>
      <p:sp>
        <p:nvSpPr>
          <p:cNvPr id="4" name="Title 3">
            <a:extLst>
              <a:ext uri="{FF2B5EF4-FFF2-40B4-BE49-F238E27FC236}">
                <a16:creationId xmlns:a16="http://schemas.microsoft.com/office/drawing/2014/main" id="{EF550A75-79BE-D591-6650-909ECF99C7DC}"/>
              </a:ext>
            </a:extLst>
          </p:cNvPr>
          <p:cNvSpPr>
            <a:spLocks noGrp="1"/>
          </p:cNvSpPr>
          <p:nvPr>
            <p:ph type="title"/>
          </p:nvPr>
        </p:nvSpPr>
        <p:spPr/>
        <p:txBody>
          <a:bodyPr vert="horz"/>
          <a:lstStyle/>
          <a:p>
            <a:r>
              <a:rPr lang="nl-NL" dirty="0"/>
              <a:t>Welkom! </a:t>
            </a:r>
          </a:p>
        </p:txBody>
      </p:sp>
    </p:spTree>
    <p:extLst>
      <p:ext uri="{BB962C8B-B14F-4D97-AF65-F5344CB8AC3E}">
        <p14:creationId xmlns:p14="http://schemas.microsoft.com/office/powerpoint/2010/main" val="3236339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613C1780-1EBD-8B7E-8943-F10759253E11}"/>
              </a:ext>
            </a:extLst>
          </p:cNvPr>
          <p:cNvPicPr>
            <a:picLocks noChangeAspect="1"/>
          </p:cNvPicPr>
          <p:nvPr/>
        </p:nvPicPr>
        <p:blipFill>
          <a:blip r:embed="rId3"/>
          <a:srcRect l="4500" t="4889" r="4917"/>
          <a:stretch/>
        </p:blipFill>
        <p:spPr>
          <a:xfrm>
            <a:off x="0" y="-14514"/>
            <a:ext cx="9144000" cy="5400596"/>
          </a:xfrm>
          <a:prstGeom prst="rect">
            <a:avLst/>
          </a:prstGeom>
        </p:spPr>
      </p:pic>
    </p:spTree>
    <p:extLst>
      <p:ext uri="{BB962C8B-B14F-4D97-AF65-F5344CB8AC3E}">
        <p14:creationId xmlns:p14="http://schemas.microsoft.com/office/powerpoint/2010/main" val="1334210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ACD62-B2B4-90CD-A5E9-4E2278C2BCFE}"/>
              </a:ext>
            </a:extLst>
          </p:cNvPr>
          <p:cNvSpPr>
            <a:spLocks noGrp="1"/>
          </p:cNvSpPr>
          <p:nvPr>
            <p:ph type="title"/>
          </p:nvPr>
        </p:nvSpPr>
        <p:spPr/>
        <p:txBody>
          <a:bodyPr>
            <a:normAutofit/>
          </a:bodyPr>
          <a:lstStyle/>
          <a:p>
            <a:r>
              <a:rPr lang="nl-NL" sz="3000" dirty="0">
                <a:latin typeface="Calibri" panose="020F0502020204030204" pitchFamily="34" charset="0"/>
                <a:ea typeface="Calibri" panose="020F0502020204030204" pitchFamily="34" charset="0"/>
                <a:cs typeface="Calibri" panose="020F0502020204030204" pitchFamily="34" charset="0"/>
              </a:rPr>
              <a:t>Mentale gezondheid</a:t>
            </a:r>
            <a:endParaRPr lang="en-US" sz="3000" dirty="0">
              <a:latin typeface="Calibri" panose="020F0502020204030204" pitchFamily="34" charset="0"/>
              <a:ea typeface="Calibri" panose="020F0502020204030204" pitchFamily="34" charset="0"/>
              <a:cs typeface="Calibri" panose="020F0502020204030204" pitchFamily="34" charset="0"/>
            </a:endParaRPr>
          </a:p>
        </p:txBody>
      </p:sp>
      <p:grpSp>
        <p:nvGrpSpPr>
          <p:cNvPr id="7" name="Groep 6">
            <a:extLst>
              <a:ext uri="{FF2B5EF4-FFF2-40B4-BE49-F238E27FC236}">
                <a16:creationId xmlns:a16="http://schemas.microsoft.com/office/drawing/2014/main" id="{938F47D6-03BD-C5BF-F463-A0415A7896E6}"/>
              </a:ext>
            </a:extLst>
          </p:cNvPr>
          <p:cNvGrpSpPr/>
          <p:nvPr/>
        </p:nvGrpSpPr>
        <p:grpSpPr>
          <a:xfrm>
            <a:off x="5174220" y="77437"/>
            <a:ext cx="3777146" cy="1386985"/>
            <a:chOff x="6409102" y="90250"/>
            <a:chExt cx="5036195" cy="1849313"/>
          </a:xfrm>
        </p:grpSpPr>
        <p:pic>
          <p:nvPicPr>
            <p:cNvPr id="1038" name="Picture 14" descr="ContourdeTwern Boxtel | Boxtel">
              <a:extLst>
                <a:ext uri="{FF2B5EF4-FFF2-40B4-BE49-F238E27FC236}">
                  <a16:creationId xmlns:a16="http://schemas.microsoft.com/office/drawing/2014/main" id="{88071917-F2EB-EC8B-650E-DE784CEA51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35" b="25111"/>
            <a:stretch/>
          </p:blipFill>
          <p:spPr bwMode="auto">
            <a:xfrm>
              <a:off x="7714411" y="768113"/>
              <a:ext cx="1080000" cy="5211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IBW Brabant - MOM Tilburg">
              <a:extLst>
                <a:ext uri="{FF2B5EF4-FFF2-40B4-BE49-F238E27FC236}">
                  <a16:creationId xmlns:a16="http://schemas.microsoft.com/office/drawing/2014/main" id="{B0858122-AD8D-67F2-9F1B-B5ABA476FD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85" b="27626"/>
            <a:stretch/>
          </p:blipFill>
          <p:spPr bwMode="auto">
            <a:xfrm>
              <a:off x="9019720" y="116250"/>
              <a:ext cx="1080000" cy="4977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ieuw logo voor Regio Hart van Brabant - Midpoint Brabant">
              <a:extLst>
                <a:ext uri="{FF2B5EF4-FFF2-40B4-BE49-F238E27FC236}">
                  <a16:creationId xmlns:a16="http://schemas.microsoft.com/office/drawing/2014/main" id="{964A577E-8079-833D-45D7-66FE229DC9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233" b="19371"/>
            <a:stretch/>
          </p:blipFill>
          <p:spPr bwMode="auto">
            <a:xfrm>
              <a:off x="9019720" y="768113"/>
              <a:ext cx="1080000" cy="4276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GD Hart voor Brabant">
              <a:extLst>
                <a:ext uri="{FF2B5EF4-FFF2-40B4-BE49-F238E27FC236}">
                  <a16:creationId xmlns:a16="http://schemas.microsoft.com/office/drawing/2014/main" id="{482FE1E5-2571-6A32-32C3-CE7A1E4796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84" b="27037"/>
            <a:stretch/>
          </p:blipFill>
          <p:spPr bwMode="auto">
            <a:xfrm>
              <a:off x="7714411" y="90250"/>
              <a:ext cx="1080000" cy="5613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vadic-Kentron">
              <a:extLst>
                <a:ext uri="{FF2B5EF4-FFF2-40B4-BE49-F238E27FC236}">
                  <a16:creationId xmlns:a16="http://schemas.microsoft.com/office/drawing/2014/main" id="{77C1111F-C4A5-9133-2D27-4EC92ADBBC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5297" y="1399563"/>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raverse - MOM Tilburg">
              <a:extLst>
                <a:ext uri="{FF2B5EF4-FFF2-40B4-BE49-F238E27FC236}">
                  <a16:creationId xmlns:a16="http://schemas.microsoft.com/office/drawing/2014/main" id="{F0B5D348-E52E-83AE-EC7D-032DFD9866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388" b="32367"/>
            <a:stretch/>
          </p:blipFill>
          <p:spPr bwMode="auto">
            <a:xfrm>
              <a:off x="10325029" y="832183"/>
              <a:ext cx="1080000" cy="3914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ETZ | Tilburg">
              <a:extLst>
                <a:ext uri="{FF2B5EF4-FFF2-40B4-BE49-F238E27FC236}">
                  <a16:creationId xmlns:a16="http://schemas.microsoft.com/office/drawing/2014/main" id="{A9B5B30D-F8BB-A652-4C11-1A89D89FD1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73800" y="1399563"/>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Zorgnetwerk Midden-Brabant | LinkedIn">
              <a:extLst>
                <a:ext uri="{FF2B5EF4-FFF2-40B4-BE49-F238E27FC236}">
                  <a16:creationId xmlns:a16="http://schemas.microsoft.com/office/drawing/2014/main" id="{D44E25B5-64BA-BC07-F30F-6F546E1ADCB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429" b="19143"/>
            <a:stretch/>
          </p:blipFill>
          <p:spPr bwMode="auto">
            <a:xfrm>
              <a:off x="6409102" y="685391"/>
              <a:ext cx="1080000" cy="68503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Werken bij GGz Breburg">
              <a:extLst>
                <a:ext uri="{FF2B5EF4-FFF2-40B4-BE49-F238E27FC236}">
                  <a16:creationId xmlns:a16="http://schemas.microsoft.com/office/drawing/2014/main" id="{D821BEF3-7B5F-0307-F8C4-9B47BACAA5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9102" y="265764"/>
              <a:ext cx="1080000" cy="19872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rimaCura voor huisartsenzorg in Midden-Brabant">
              <a:extLst>
                <a:ext uri="{FF2B5EF4-FFF2-40B4-BE49-F238E27FC236}">
                  <a16:creationId xmlns:a16="http://schemas.microsoft.com/office/drawing/2014/main" id="{B4F66E24-D76A-1ED3-5E4E-06422F5387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25029" y="188012"/>
              <a:ext cx="1080000" cy="36373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hthoek 9">
            <a:extLst>
              <a:ext uri="{FF2B5EF4-FFF2-40B4-BE49-F238E27FC236}">
                <a16:creationId xmlns:a16="http://schemas.microsoft.com/office/drawing/2014/main" id="{1F06A1C4-5A9A-04D3-BD44-A2870DCBA90C}"/>
              </a:ext>
            </a:extLst>
          </p:cNvPr>
          <p:cNvSpPr/>
          <p:nvPr/>
        </p:nvSpPr>
        <p:spPr>
          <a:xfrm>
            <a:off x="628649" y="2068879"/>
            <a:ext cx="2160000" cy="25638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57175" indent="-257175">
              <a:buAutoNum type="arabicPeriod"/>
            </a:pPr>
            <a:endParaRPr lang="nl-NL" sz="1050" dirty="0">
              <a:latin typeface="Calibri" panose="020F0502020204030204" pitchFamily="34" charset="0"/>
              <a:ea typeface="Calibri" panose="020F0502020204030204" pitchFamily="34" charset="0"/>
              <a:cs typeface="Calibri" panose="020F0502020204030204" pitchFamily="34" charset="0"/>
            </a:endParaRPr>
          </a:p>
          <a:p>
            <a:pPr marL="257175" indent="-257175">
              <a:buAutoNum type="arabicPeriod"/>
            </a:pPr>
            <a:r>
              <a:rPr lang="nl-NL" sz="1050" dirty="0">
                <a:latin typeface="Calibri" panose="020F0502020204030204" pitchFamily="34" charset="0"/>
                <a:ea typeface="Calibri" panose="020F0502020204030204" pitchFamily="34" charset="0"/>
                <a:cs typeface="Calibri" panose="020F0502020204030204" pitchFamily="34" charset="0"/>
              </a:rPr>
              <a:t>Preventie en het versterken van de sociale basis</a:t>
            </a:r>
          </a:p>
          <a:p>
            <a:pPr marL="257175" indent="-257175">
              <a:buAutoNum type="arabicPeriod"/>
            </a:pPr>
            <a:endParaRPr lang="nl-NL" sz="1050" dirty="0">
              <a:latin typeface="Calibri" panose="020F0502020204030204" pitchFamily="34" charset="0"/>
              <a:ea typeface="Calibri" panose="020F0502020204030204" pitchFamily="34" charset="0"/>
              <a:cs typeface="Calibri" panose="020F0502020204030204" pitchFamily="34" charset="0"/>
            </a:endParaRPr>
          </a:p>
          <a:p>
            <a:pPr marL="257175" indent="-257175">
              <a:buAutoNum type="arabicPeriod"/>
            </a:pPr>
            <a:endParaRPr lang="nl-NL" sz="1050" dirty="0">
              <a:latin typeface="Calibri" panose="020F0502020204030204" pitchFamily="34" charset="0"/>
              <a:ea typeface="Calibri" panose="020F0502020204030204" pitchFamily="34" charset="0"/>
              <a:cs typeface="Calibri" panose="020F0502020204030204" pitchFamily="34" charset="0"/>
            </a:endParaRPr>
          </a:p>
          <a:p>
            <a:pPr marL="257175" indent="-257175">
              <a:buAutoNum type="arabicPeriod"/>
            </a:pPr>
            <a:r>
              <a:rPr lang="nl-NL" sz="1050" dirty="0">
                <a:latin typeface="Calibri" panose="020F0502020204030204" pitchFamily="34" charset="0"/>
                <a:ea typeface="Calibri" panose="020F0502020204030204" pitchFamily="34" charset="0"/>
                <a:cs typeface="Calibri" panose="020F0502020204030204" pitchFamily="34" charset="0"/>
              </a:rPr>
              <a:t>Wijkgerichte ggz</a:t>
            </a:r>
          </a:p>
          <a:p>
            <a:pPr marL="257175" indent="-257175">
              <a:buAutoNum type="arabicPeriod"/>
            </a:pPr>
            <a:endParaRPr lang="nl-NL" sz="1050" dirty="0">
              <a:latin typeface="Calibri" panose="020F0502020204030204" pitchFamily="34" charset="0"/>
              <a:ea typeface="Calibri" panose="020F0502020204030204" pitchFamily="34" charset="0"/>
              <a:cs typeface="Calibri" panose="020F0502020204030204" pitchFamily="34" charset="0"/>
            </a:endParaRPr>
          </a:p>
          <a:p>
            <a:pPr marL="257175" indent="-257175">
              <a:buAutoNum type="arabicPeriod"/>
            </a:pPr>
            <a:endParaRPr lang="nl-NL" sz="1050" dirty="0">
              <a:latin typeface="Calibri" panose="020F0502020204030204" pitchFamily="34" charset="0"/>
              <a:ea typeface="Calibri" panose="020F0502020204030204" pitchFamily="34" charset="0"/>
              <a:cs typeface="Calibri" panose="020F0502020204030204" pitchFamily="34" charset="0"/>
            </a:endParaRPr>
          </a:p>
          <a:p>
            <a:pPr marL="257175" indent="-257175">
              <a:buAutoNum type="arabicPeriod"/>
            </a:pPr>
            <a:r>
              <a:rPr lang="nl-NL" sz="1050" dirty="0">
                <a:latin typeface="Calibri" panose="020F0502020204030204" pitchFamily="34" charset="0"/>
                <a:ea typeface="Calibri" panose="020F0502020204030204" pitchFamily="34" charset="0"/>
                <a:cs typeface="Calibri" panose="020F0502020204030204" pitchFamily="34" charset="0"/>
              </a:rPr>
              <a:t>Toegankelijke en passende zorg en ondersteuning</a:t>
            </a:r>
          </a:p>
          <a:p>
            <a:pPr marL="257175" indent="-257175">
              <a:buAutoNum type="arabicPeriod"/>
            </a:pPr>
            <a:endParaRPr lang="nl-NL" sz="1050" dirty="0">
              <a:latin typeface="Calibri" panose="020F0502020204030204" pitchFamily="34" charset="0"/>
              <a:ea typeface="Calibri" panose="020F0502020204030204" pitchFamily="34" charset="0"/>
              <a:cs typeface="Calibri" panose="020F0502020204030204" pitchFamily="34" charset="0"/>
            </a:endParaRPr>
          </a:p>
          <a:p>
            <a:pPr marL="257175" indent="-257175">
              <a:buAutoNum type="arabicPeriod"/>
            </a:pPr>
            <a:endParaRPr lang="nl-NL" sz="1050" dirty="0">
              <a:latin typeface="Calibri" panose="020F0502020204030204" pitchFamily="34" charset="0"/>
              <a:ea typeface="Calibri" panose="020F0502020204030204" pitchFamily="34" charset="0"/>
              <a:cs typeface="Calibri" panose="020F0502020204030204" pitchFamily="34" charset="0"/>
            </a:endParaRPr>
          </a:p>
          <a:p>
            <a:pPr marL="257175" indent="-257175">
              <a:buAutoNum type="arabicPeriod"/>
            </a:pPr>
            <a:r>
              <a:rPr lang="nl-NL" sz="1050" dirty="0">
                <a:latin typeface="Calibri" panose="020F0502020204030204" pitchFamily="34" charset="0"/>
                <a:ea typeface="Calibri" panose="020F0502020204030204" pitchFamily="34" charset="0"/>
                <a:cs typeface="Calibri" panose="020F0502020204030204" pitchFamily="34" charset="0"/>
              </a:rPr>
              <a:t>Versnelling inzet digitale oplossingen </a:t>
            </a:r>
          </a:p>
        </p:txBody>
      </p:sp>
      <p:sp>
        <p:nvSpPr>
          <p:cNvPr id="11" name="Rechthoek 10">
            <a:extLst>
              <a:ext uri="{FF2B5EF4-FFF2-40B4-BE49-F238E27FC236}">
                <a16:creationId xmlns:a16="http://schemas.microsoft.com/office/drawing/2014/main" id="{4BFDC1FE-6391-4C83-C431-AB5703FBDAD0}"/>
              </a:ext>
            </a:extLst>
          </p:cNvPr>
          <p:cNvSpPr/>
          <p:nvPr/>
        </p:nvSpPr>
        <p:spPr>
          <a:xfrm>
            <a:off x="628649" y="1369219"/>
            <a:ext cx="2160000" cy="5330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013" b="1" dirty="0">
                <a:solidFill>
                  <a:schemeClr val="accent1"/>
                </a:solidFill>
                <a:latin typeface="Calibri" panose="020F0502020204030204" pitchFamily="34" charset="0"/>
                <a:ea typeface="Calibri" panose="020F0502020204030204" pitchFamily="34" charset="0"/>
                <a:cs typeface="Calibri" panose="020F0502020204030204" pitchFamily="34" charset="0"/>
              </a:rPr>
              <a:t>Oplossingsrichtingen</a:t>
            </a:r>
          </a:p>
        </p:txBody>
      </p:sp>
      <p:sp>
        <p:nvSpPr>
          <p:cNvPr id="12" name="Rechthoek 11">
            <a:extLst>
              <a:ext uri="{FF2B5EF4-FFF2-40B4-BE49-F238E27FC236}">
                <a16:creationId xmlns:a16="http://schemas.microsoft.com/office/drawing/2014/main" id="{6FDF86AE-8046-CE10-2425-3BCB0DCB279C}"/>
              </a:ext>
            </a:extLst>
          </p:cNvPr>
          <p:cNvSpPr/>
          <p:nvPr/>
        </p:nvSpPr>
        <p:spPr>
          <a:xfrm>
            <a:off x="2867892" y="1369219"/>
            <a:ext cx="4558070" cy="5330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013" b="1" dirty="0">
                <a:solidFill>
                  <a:schemeClr val="accent1"/>
                </a:solidFill>
                <a:latin typeface="Calibri" panose="020F0502020204030204" pitchFamily="34" charset="0"/>
                <a:ea typeface="Calibri" panose="020F0502020204030204" pitchFamily="34" charset="0"/>
                <a:cs typeface="Calibri" panose="020F0502020204030204" pitchFamily="34" charset="0"/>
              </a:rPr>
              <a:t>Ontwikkelingen sinds maart 2024</a:t>
            </a:r>
          </a:p>
        </p:txBody>
      </p:sp>
      <p:sp>
        <p:nvSpPr>
          <p:cNvPr id="15" name="Tijdelijke aanduiding voor inhoud 14">
            <a:extLst>
              <a:ext uri="{FF2B5EF4-FFF2-40B4-BE49-F238E27FC236}">
                <a16:creationId xmlns:a16="http://schemas.microsoft.com/office/drawing/2014/main" id="{F1E95461-4EFD-6126-6BCE-53BD9EA17544}"/>
              </a:ext>
            </a:extLst>
          </p:cNvPr>
          <p:cNvSpPr>
            <a:spLocks noGrp="1"/>
          </p:cNvSpPr>
          <p:nvPr>
            <p:ph idx="1"/>
          </p:nvPr>
        </p:nvSpPr>
        <p:spPr>
          <a:xfrm>
            <a:off x="2867892" y="2068879"/>
            <a:ext cx="4558070" cy="25638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pPr marL="0" indent="0">
              <a:buNone/>
            </a:pPr>
            <a:endParaRPr lang="nl-NL" sz="105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l-NL" sz="1050" dirty="0">
              <a:latin typeface="Calibri" panose="020F0502020204030204" pitchFamily="34" charset="0"/>
              <a:ea typeface="Calibri" panose="020F0502020204030204" pitchFamily="34" charset="0"/>
              <a:cs typeface="Calibri" panose="020F0502020204030204" pitchFamily="34" charset="0"/>
            </a:endParaRPr>
          </a:p>
        </p:txBody>
      </p:sp>
      <p:sp>
        <p:nvSpPr>
          <p:cNvPr id="16" name="Rechthoek 15">
            <a:extLst>
              <a:ext uri="{FF2B5EF4-FFF2-40B4-BE49-F238E27FC236}">
                <a16:creationId xmlns:a16="http://schemas.microsoft.com/office/drawing/2014/main" id="{3124FB2F-C8A6-638B-3184-1B87A0410195}"/>
              </a:ext>
            </a:extLst>
          </p:cNvPr>
          <p:cNvSpPr/>
          <p:nvPr/>
        </p:nvSpPr>
        <p:spPr>
          <a:xfrm>
            <a:off x="2951018" y="3326307"/>
            <a:ext cx="4413168" cy="736539"/>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14313" indent="-214313">
              <a:buFont typeface="Wingdings" panose="05000000000000000000" pitchFamily="2" charset="2"/>
              <a:buChar char="Ø"/>
            </a:pPr>
            <a:r>
              <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rPr>
              <a:t>Transformatieplan Toegankelijke Mentale Gezondheidszorg in WBO en MB.</a:t>
            </a:r>
            <a:br>
              <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rPr>
            </a:br>
            <a:r>
              <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rPr>
              <a:t>Begin oktober 2024 ingediend. Looptijd t/m 2027.</a:t>
            </a:r>
            <a:br>
              <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rPr>
            </a:br>
            <a:r>
              <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rPr>
              <a:t>Gaat over mentale gezondheidsnetwerken, FACT+ aanpak, digitalisering. </a:t>
            </a:r>
          </a:p>
        </p:txBody>
      </p:sp>
      <p:sp>
        <p:nvSpPr>
          <p:cNvPr id="17" name="Rechthoek 16">
            <a:extLst>
              <a:ext uri="{FF2B5EF4-FFF2-40B4-BE49-F238E27FC236}">
                <a16:creationId xmlns:a16="http://schemas.microsoft.com/office/drawing/2014/main" id="{538EFA21-C759-759E-9F6C-73BF8EE1371D}"/>
              </a:ext>
            </a:extLst>
          </p:cNvPr>
          <p:cNvSpPr/>
          <p:nvPr/>
        </p:nvSpPr>
        <p:spPr>
          <a:xfrm>
            <a:off x="7505204" y="2068878"/>
            <a:ext cx="1333197" cy="256384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nl-NL" sz="105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r>
              <a:rPr lang="nl-NL" sz="1050" b="1" dirty="0">
                <a:solidFill>
                  <a:schemeClr val="accent1"/>
                </a:solidFill>
                <a:latin typeface="Calibri" panose="020F0502020204030204" pitchFamily="34" charset="0"/>
                <a:ea typeface="Calibri" panose="020F0502020204030204" pitchFamily="34" charset="0"/>
                <a:cs typeface="Calibri" panose="020F0502020204030204" pitchFamily="34" charset="0"/>
              </a:rPr>
              <a:t>Vooruitblik 2025</a:t>
            </a:r>
          </a:p>
          <a:p>
            <a:endParaRPr lang="nl-NL" sz="105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14313" indent="-214313">
              <a:buFont typeface="Wingdings" panose="05000000000000000000" pitchFamily="2" charset="2"/>
              <a:buChar char="Ø"/>
            </a:pPr>
            <a:r>
              <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rPr>
              <a:t>(Verdere) implementatie vastgestelde acties vanuit werkgroep en Transformatie-plan</a:t>
            </a:r>
          </a:p>
          <a:p>
            <a:pPr marL="214313" indent="-214313">
              <a:buFont typeface="Wingdings" panose="05000000000000000000" pitchFamily="2" charset="2"/>
              <a:buChar char="Ø"/>
            </a:pPr>
            <a:endPar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14313" indent="-214313">
              <a:buFont typeface="Wingdings" panose="05000000000000000000" pitchFamily="2" charset="2"/>
              <a:buChar char="Ø"/>
            </a:pPr>
            <a:r>
              <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rPr>
              <a:t>Afwegingskader voor verdere acties vanuit werkgroep</a:t>
            </a:r>
          </a:p>
        </p:txBody>
      </p:sp>
      <p:sp>
        <p:nvSpPr>
          <p:cNvPr id="18" name="Rechthoek 17">
            <a:extLst>
              <a:ext uri="{FF2B5EF4-FFF2-40B4-BE49-F238E27FC236}">
                <a16:creationId xmlns:a16="http://schemas.microsoft.com/office/drawing/2014/main" id="{42A45E42-D062-CCFF-2B99-929F1776FE37}"/>
              </a:ext>
            </a:extLst>
          </p:cNvPr>
          <p:cNvSpPr/>
          <p:nvPr/>
        </p:nvSpPr>
        <p:spPr>
          <a:xfrm>
            <a:off x="2951018" y="2164002"/>
            <a:ext cx="4413168" cy="106323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rPr>
              <a:t>Nadruk op doen, aan de slag met eerste concrete en haalbare acties:</a:t>
            </a:r>
          </a:p>
          <a:p>
            <a:endPar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14313" indent="-214313">
              <a:buFont typeface="Wingdings" panose="05000000000000000000" pitchFamily="2" charset="2"/>
              <a:buChar char="Ø"/>
            </a:pPr>
            <a:r>
              <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rPr>
              <a:t>Regionaal netwerk suïcidepreventie (cf. </a:t>
            </a:r>
            <a:r>
              <a:rPr lang="nl-NL" sz="1050">
                <a:solidFill>
                  <a:schemeClr val="accent1"/>
                </a:solidFill>
                <a:latin typeface="Calibri" panose="020F0502020204030204" pitchFamily="34" charset="0"/>
                <a:ea typeface="Calibri" panose="020F0502020204030204" pitchFamily="34" charset="0"/>
                <a:cs typeface="Calibri" panose="020F0502020204030204" pitchFamily="34" charset="0"/>
              </a:rPr>
              <a:t>SUPRANET community-aanpak)</a:t>
            </a:r>
            <a:endPar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14313" indent="-214313">
              <a:buFont typeface="Wingdings" panose="05000000000000000000" pitchFamily="2" charset="2"/>
              <a:buChar char="Ø"/>
            </a:pPr>
            <a:endPar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14313" indent="-214313">
              <a:buFont typeface="Wingdings" panose="05000000000000000000" pitchFamily="2" charset="2"/>
              <a:buChar char="Ø"/>
            </a:pPr>
            <a:r>
              <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rPr>
              <a:t>Dekkend netwerk van laagdrempelige steunpunten in de regio</a:t>
            </a:r>
          </a:p>
          <a:p>
            <a:pPr marL="214313" indent="-214313">
              <a:buFont typeface="Wingdings" panose="05000000000000000000" pitchFamily="2" charset="2"/>
              <a:buChar char="Ø"/>
            </a:pPr>
            <a:endParaRPr lang="nl-NL" sz="105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2759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F756F56-148A-EE5E-FF90-C7C0869D69B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6" name="think-cell data - do not delete" hidden="1">
                        <a:extLst>
                          <a:ext uri="{FF2B5EF4-FFF2-40B4-BE49-F238E27FC236}">
                            <a16:creationId xmlns:a16="http://schemas.microsoft.com/office/drawing/2014/main" id="{CF756F56-148A-EE5E-FF90-C7C0869D69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E3FE43EF-1C3D-9136-AE44-F7748EC2750C}"/>
              </a:ext>
            </a:extLst>
          </p:cNvPr>
          <p:cNvSpPr>
            <a:spLocks noGrp="1"/>
          </p:cNvSpPr>
          <p:nvPr>
            <p:ph type="sldNum" sz="quarter" idx="12"/>
          </p:nvPr>
        </p:nvSpPr>
        <p:spPr/>
        <p:txBody>
          <a:bodyPr/>
          <a:lstStyle/>
          <a:p>
            <a:fld id="{14F1411D-0280-154F-AEAC-4C20B7AA46B2}" type="slidenum">
              <a:rPr lang="nl-NL" smtClean="0"/>
              <a:t>22</a:t>
            </a:fld>
            <a:endParaRPr lang="nl-NL"/>
          </a:p>
        </p:txBody>
      </p:sp>
      <p:sp>
        <p:nvSpPr>
          <p:cNvPr id="4" name="Title 3">
            <a:extLst>
              <a:ext uri="{FF2B5EF4-FFF2-40B4-BE49-F238E27FC236}">
                <a16:creationId xmlns:a16="http://schemas.microsoft.com/office/drawing/2014/main" id="{EF550A75-79BE-D591-6650-909ECF99C7DC}"/>
              </a:ext>
            </a:extLst>
          </p:cNvPr>
          <p:cNvSpPr>
            <a:spLocks noGrp="1"/>
          </p:cNvSpPr>
          <p:nvPr>
            <p:ph type="title"/>
          </p:nvPr>
        </p:nvSpPr>
        <p:spPr/>
        <p:txBody>
          <a:bodyPr vert="horz"/>
          <a:lstStyle/>
          <a:p>
            <a:r>
              <a:rPr lang="nl-NL" dirty="0"/>
              <a:t>Pauze (15 min)</a:t>
            </a:r>
          </a:p>
        </p:txBody>
      </p:sp>
      <p:pic>
        <p:nvPicPr>
          <p:cNvPr id="8" name="Picture Placeholder 12">
            <a:extLst>
              <a:ext uri="{FF2B5EF4-FFF2-40B4-BE49-F238E27FC236}">
                <a16:creationId xmlns:a16="http://schemas.microsoft.com/office/drawing/2014/main" id="{2C1E0E57-C6B9-CF23-CBEE-0B70222D50DF}"/>
              </a:ext>
            </a:extLst>
          </p:cNvPr>
          <p:cNvPicPr>
            <a:picLocks noChangeAspect="1"/>
          </p:cNvPicPr>
          <p:nvPr/>
        </p:nvPicPr>
        <p:blipFill>
          <a:blip r:embed="rId6" cstate="screen">
            <a:extLst>
              <a:ext uri="{28A0092B-C50C-407E-A947-70E740481C1C}">
                <a14:useLocalDpi xmlns:a14="http://schemas.microsoft.com/office/drawing/2010/main"/>
              </a:ext>
            </a:extLst>
          </a:blip>
          <a:srcRect t="12497" b="12497"/>
          <a:stretch>
            <a:fillRect/>
          </a:stretch>
        </p:blipFill>
        <p:spPr>
          <a:xfrm>
            <a:off x="0" y="0"/>
            <a:ext cx="4572000" cy="51435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p:spPr>
      </p:pic>
    </p:spTree>
    <p:extLst>
      <p:ext uri="{BB962C8B-B14F-4D97-AF65-F5344CB8AC3E}">
        <p14:creationId xmlns:p14="http://schemas.microsoft.com/office/powerpoint/2010/main" val="1600825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9CEA5-4E43-DA49-1299-4A41B3E1A606}"/>
            </a:ext>
          </a:extLst>
        </p:cNvPr>
        <p:cNvGrpSpPr/>
        <p:nvPr/>
      </p:nvGrpSpPr>
      <p:grpSpPr>
        <a:xfrm>
          <a:off x="0" y="0"/>
          <a:ext cx="0" cy="0"/>
          <a:chOff x="0" y="0"/>
          <a:chExt cx="0" cy="0"/>
        </a:xfrm>
      </p:grpSpPr>
      <p:sp>
        <p:nvSpPr>
          <p:cNvPr id="12" name="Text Placeholder 2">
            <a:extLst>
              <a:ext uri="{FF2B5EF4-FFF2-40B4-BE49-F238E27FC236}">
                <a16:creationId xmlns:a16="http://schemas.microsoft.com/office/drawing/2014/main" id="{2F78F1EA-3D73-6AB6-376C-4D839174D902}"/>
              </a:ext>
            </a:extLst>
          </p:cNvPr>
          <p:cNvSpPr>
            <a:spLocks noGrp="1"/>
          </p:cNvSpPr>
          <p:nvPr>
            <p:ph type="body" sz="quarter" idx="13"/>
          </p:nvPr>
        </p:nvSpPr>
        <p:spPr>
          <a:xfrm>
            <a:off x="395288" y="1203324"/>
            <a:ext cx="8424862" cy="215901"/>
          </a:xfrm>
        </p:spPr>
        <p:txBody>
          <a:bodyPr/>
          <a:lstStyle/>
          <a:p>
            <a:endParaRPr lang="en-US"/>
          </a:p>
        </p:txBody>
      </p:sp>
      <p:sp>
        <p:nvSpPr>
          <p:cNvPr id="4" name="Tijdelijke aanduiding voor voettekst 3">
            <a:extLst>
              <a:ext uri="{FF2B5EF4-FFF2-40B4-BE49-F238E27FC236}">
                <a16:creationId xmlns:a16="http://schemas.microsoft.com/office/drawing/2014/main" id="{C734DC20-42CC-0E3A-5607-718F51B2F3A4}"/>
              </a:ext>
            </a:extLst>
          </p:cNvPr>
          <p:cNvSpPr>
            <a:spLocks noGrp="1"/>
          </p:cNvSpPr>
          <p:nvPr>
            <p:ph type="ftr" sz="quarter" idx="14"/>
          </p:nvPr>
        </p:nvSpPr>
        <p:spPr>
          <a:xfrm>
            <a:off x="395289" y="4911667"/>
            <a:ext cx="2014975" cy="92333"/>
          </a:xfrm>
        </p:spPr>
        <p:txBody>
          <a:bodyPr wrap="none" anchor="b">
            <a:normAutofit/>
          </a:bodyPr>
          <a:lstStyle/>
          <a:p>
            <a:pPr>
              <a:spcAft>
                <a:spcPts val="600"/>
              </a:spcAft>
            </a:pPr>
            <a:r>
              <a:rPr lang="nl-NL"/>
              <a:t>Het regioplan Midden-Brabant</a:t>
            </a:r>
          </a:p>
        </p:txBody>
      </p:sp>
      <p:sp>
        <p:nvSpPr>
          <p:cNvPr id="5" name="Tijdelijke aanduiding voor dianummer 4">
            <a:extLst>
              <a:ext uri="{FF2B5EF4-FFF2-40B4-BE49-F238E27FC236}">
                <a16:creationId xmlns:a16="http://schemas.microsoft.com/office/drawing/2014/main" id="{CD6E1536-C936-CAA3-060C-18DA6CB71662}"/>
              </a:ext>
            </a:extLst>
          </p:cNvPr>
          <p:cNvSpPr>
            <a:spLocks noGrp="1"/>
          </p:cNvSpPr>
          <p:nvPr>
            <p:ph type="sldNum" sz="quarter" idx="15"/>
          </p:nvPr>
        </p:nvSpPr>
        <p:spPr>
          <a:xfrm>
            <a:off x="8388712" y="4824000"/>
            <a:ext cx="360000" cy="180000"/>
          </a:xfrm>
        </p:spPr>
        <p:txBody>
          <a:bodyPr anchor="b">
            <a:normAutofit/>
          </a:bodyPr>
          <a:lstStyle/>
          <a:p>
            <a:pPr>
              <a:spcAft>
                <a:spcPts val="600"/>
              </a:spcAft>
            </a:pPr>
            <a:fld id="{14F1411D-0280-154F-AEAC-4C20B7AA46B2}" type="slidenum">
              <a:rPr lang="nl-NL" smtClean="0"/>
              <a:pPr>
                <a:spcAft>
                  <a:spcPts val="600"/>
                </a:spcAft>
              </a:pPr>
              <a:t>23</a:t>
            </a:fld>
            <a:endParaRPr lang="nl-NL"/>
          </a:p>
        </p:txBody>
      </p:sp>
      <p:sp>
        <p:nvSpPr>
          <p:cNvPr id="6" name="Titel 5">
            <a:extLst>
              <a:ext uri="{FF2B5EF4-FFF2-40B4-BE49-F238E27FC236}">
                <a16:creationId xmlns:a16="http://schemas.microsoft.com/office/drawing/2014/main" id="{40964337-9368-2C87-6CB5-4BC806F5C396}"/>
              </a:ext>
            </a:extLst>
          </p:cNvPr>
          <p:cNvSpPr>
            <a:spLocks noGrp="1"/>
          </p:cNvSpPr>
          <p:nvPr>
            <p:ph type="title"/>
          </p:nvPr>
        </p:nvSpPr>
        <p:spPr>
          <a:xfrm>
            <a:off x="395289" y="252000"/>
            <a:ext cx="8353424" cy="864000"/>
          </a:xfrm>
        </p:spPr>
        <p:txBody>
          <a:bodyPr anchor="b">
            <a:normAutofit/>
          </a:bodyPr>
          <a:lstStyle/>
          <a:p>
            <a:r>
              <a:rPr lang="nl-NL" dirty="0" err="1"/>
              <a:t>Pitches</a:t>
            </a:r>
            <a:endParaRPr lang="nl-NL" dirty="0"/>
          </a:p>
        </p:txBody>
      </p:sp>
      <p:graphicFrame>
        <p:nvGraphicFramePr>
          <p:cNvPr id="8" name="Tijdelijke aanduiding voor inhoud 1">
            <a:extLst>
              <a:ext uri="{FF2B5EF4-FFF2-40B4-BE49-F238E27FC236}">
                <a16:creationId xmlns:a16="http://schemas.microsoft.com/office/drawing/2014/main" id="{58FAF6EC-77CF-A66E-ADC1-C32E869A1952}"/>
              </a:ext>
            </a:extLst>
          </p:cNvPr>
          <p:cNvGraphicFramePr>
            <a:graphicFrameLocks noGrp="1"/>
          </p:cNvGraphicFramePr>
          <p:nvPr>
            <p:ph idx="1"/>
            <p:extLst>
              <p:ext uri="{D42A27DB-BD31-4B8C-83A1-F6EECF244321}">
                <p14:modId xmlns:p14="http://schemas.microsoft.com/office/powerpoint/2010/main" val="2932983546"/>
              </p:ext>
            </p:extLst>
          </p:nvPr>
        </p:nvGraphicFramePr>
        <p:xfrm>
          <a:off x="395288" y="1493504"/>
          <a:ext cx="8424862" cy="311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Afbeelding 2" descr="Afbeelding met tekenfilm, kleding, clipart, illustratie&#10;&#10;Automatisch gegenereerde beschrijving">
            <a:extLst>
              <a:ext uri="{FF2B5EF4-FFF2-40B4-BE49-F238E27FC236}">
                <a16:creationId xmlns:a16="http://schemas.microsoft.com/office/drawing/2014/main" id="{305C721C-1FA5-BD76-2835-0592A633BFED}"/>
              </a:ext>
            </a:extLst>
          </p:cNvPr>
          <p:cNvPicPr>
            <a:picLocks noChangeAspect="1"/>
          </p:cNvPicPr>
          <p:nvPr/>
        </p:nvPicPr>
        <p:blipFill>
          <a:blip r:embed="rId7"/>
          <a:stretch>
            <a:fillRect/>
          </a:stretch>
        </p:blipFill>
        <p:spPr>
          <a:xfrm>
            <a:off x="1809495" y="1881647"/>
            <a:ext cx="1042564" cy="1213250"/>
          </a:xfrm>
          <a:prstGeom prst="rect">
            <a:avLst/>
          </a:prstGeom>
        </p:spPr>
      </p:pic>
      <p:pic>
        <p:nvPicPr>
          <p:cNvPr id="11" name="Afbeelding 10" descr="Afbeelding met fruit, citroen, produceren, Natuurlijke voeding&#10;&#10;Automatisch gegenereerde beschrijving">
            <a:extLst>
              <a:ext uri="{FF2B5EF4-FFF2-40B4-BE49-F238E27FC236}">
                <a16:creationId xmlns:a16="http://schemas.microsoft.com/office/drawing/2014/main" id="{F2C0F9C3-E6AC-75C2-10DB-D5A29B1AF8C1}"/>
              </a:ext>
            </a:extLst>
          </p:cNvPr>
          <p:cNvPicPr>
            <a:picLocks noChangeAspect="1"/>
          </p:cNvPicPr>
          <p:nvPr/>
        </p:nvPicPr>
        <p:blipFill>
          <a:blip r:embed="rId8"/>
          <a:stretch>
            <a:fillRect/>
          </a:stretch>
        </p:blipFill>
        <p:spPr>
          <a:xfrm>
            <a:off x="6142762" y="2039257"/>
            <a:ext cx="1462290" cy="915558"/>
          </a:xfrm>
          <a:prstGeom prst="rect">
            <a:avLst/>
          </a:prstGeom>
        </p:spPr>
      </p:pic>
    </p:spTree>
    <p:extLst>
      <p:ext uri="{BB962C8B-B14F-4D97-AF65-F5344CB8AC3E}">
        <p14:creationId xmlns:p14="http://schemas.microsoft.com/office/powerpoint/2010/main" val="3075477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708C072-DECA-B6C7-CB9B-94D7FB970D58}"/>
              </a:ext>
            </a:extLst>
          </p:cNvPr>
          <p:cNvSpPr>
            <a:spLocks noGrp="1"/>
          </p:cNvSpPr>
          <p:nvPr>
            <p:ph type="title"/>
          </p:nvPr>
        </p:nvSpPr>
        <p:spPr>
          <a:xfrm>
            <a:off x="565785" y="65314"/>
            <a:ext cx="7886700" cy="415036"/>
          </a:xfrm>
        </p:spPr>
        <p:txBody>
          <a:bodyPr/>
          <a:lstStyle/>
          <a:p>
            <a:r>
              <a:rPr lang="en-US" sz="2400" dirty="0"/>
              <a:t>(</a:t>
            </a:r>
            <a:r>
              <a:rPr lang="en-US" sz="2400" dirty="0" err="1"/>
              <a:t>kwetsbare</a:t>
            </a:r>
            <a:r>
              <a:rPr lang="en-US" sz="2400" dirty="0"/>
              <a:t>) </a:t>
            </a:r>
            <a:r>
              <a:rPr lang="en-US" sz="2400" dirty="0" err="1"/>
              <a:t>ouderen</a:t>
            </a:r>
            <a:r>
              <a:rPr lang="en-US" sz="2400" dirty="0"/>
              <a:t>, nu </a:t>
            </a:r>
            <a:r>
              <a:rPr lang="en-US" sz="2400" dirty="0" err="1"/>
              <a:t>en</a:t>
            </a:r>
            <a:r>
              <a:rPr lang="en-US" sz="2400" dirty="0"/>
              <a:t> </a:t>
            </a:r>
            <a:r>
              <a:rPr lang="en-US" sz="2400" dirty="0" err="1"/>
              <a:t>straks</a:t>
            </a:r>
            <a:endParaRPr lang="nl-NL" sz="2400" dirty="0"/>
          </a:p>
        </p:txBody>
      </p:sp>
      <p:graphicFrame>
        <p:nvGraphicFramePr>
          <p:cNvPr id="9" name="Tabel 8">
            <a:extLst>
              <a:ext uri="{FF2B5EF4-FFF2-40B4-BE49-F238E27FC236}">
                <a16:creationId xmlns:a16="http://schemas.microsoft.com/office/drawing/2014/main" id="{91BC5618-CB44-0A2D-EE6C-48D508B2F3BB}"/>
              </a:ext>
            </a:extLst>
          </p:cNvPr>
          <p:cNvGraphicFramePr>
            <a:graphicFrameLocks noGrp="1"/>
          </p:cNvGraphicFramePr>
          <p:nvPr>
            <p:extLst>
              <p:ext uri="{D42A27DB-BD31-4B8C-83A1-F6EECF244321}">
                <p14:modId xmlns:p14="http://schemas.microsoft.com/office/powerpoint/2010/main" val="1341002691"/>
              </p:ext>
            </p:extLst>
          </p:nvPr>
        </p:nvGraphicFramePr>
        <p:xfrm>
          <a:off x="565785" y="618237"/>
          <a:ext cx="8012430" cy="4392930"/>
        </p:xfrm>
        <a:graphic>
          <a:graphicData uri="http://schemas.openxmlformats.org/drawingml/2006/table">
            <a:tbl>
              <a:tblPr firstRow="1" bandRow="1">
                <a:tableStyleId>{5C22544A-7EE6-4342-B048-85BDC9FD1C3A}</a:tableStyleId>
              </a:tblPr>
              <a:tblGrid>
                <a:gridCol w="2263197">
                  <a:extLst>
                    <a:ext uri="{9D8B030D-6E8A-4147-A177-3AD203B41FA5}">
                      <a16:colId xmlns:a16="http://schemas.microsoft.com/office/drawing/2014/main" val="461596239"/>
                    </a:ext>
                  </a:extLst>
                </a:gridCol>
                <a:gridCol w="2666071">
                  <a:extLst>
                    <a:ext uri="{9D8B030D-6E8A-4147-A177-3AD203B41FA5}">
                      <a16:colId xmlns:a16="http://schemas.microsoft.com/office/drawing/2014/main" val="4256378718"/>
                    </a:ext>
                  </a:extLst>
                </a:gridCol>
                <a:gridCol w="3083162">
                  <a:extLst>
                    <a:ext uri="{9D8B030D-6E8A-4147-A177-3AD203B41FA5}">
                      <a16:colId xmlns:a16="http://schemas.microsoft.com/office/drawing/2014/main" val="1299327949"/>
                    </a:ext>
                  </a:extLst>
                </a:gridCol>
              </a:tblGrid>
              <a:tr h="278130">
                <a:tc>
                  <a:txBody>
                    <a:bodyPr/>
                    <a:lstStyle/>
                    <a:p>
                      <a:r>
                        <a:rPr lang="en-US" sz="1000" dirty="0" err="1"/>
                        <a:t>Oplossingsrichting</a:t>
                      </a:r>
                      <a:r>
                        <a:rPr lang="en-US" sz="1000" dirty="0"/>
                        <a:t> </a:t>
                      </a:r>
                      <a:endParaRPr lang="nl-NL" sz="1000" dirty="0"/>
                    </a:p>
                  </a:txBody>
                  <a:tcPr marL="68580" marR="68580" marT="34290" marB="34290"/>
                </a:tc>
                <a:tc>
                  <a:txBody>
                    <a:bodyPr/>
                    <a:lstStyle/>
                    <a:p>
                      <a:r>
                        <a:rPr lang="en-US" sz="1000" dirty="0"/>
                        <a:t>Plan </a:t>
                      </a:r>
                      <a:endParaRPr lang="nl-NL" sz="1000" dirty="0"/>
                    </a:p>
                  </a:txBody>
                  <a:tcPr marL="68580" marR="68580" marT="34290" marB="34290"/>
                </a:tc>
                <a:tc>
                  <a:txBody>
                    <a:bodyPr/>
                    <a:lstStyle/>
                    <a:p>
                      <a:r>
                        <a:rPr lang="en-US" sz="1000" dirty="0"/>
                        <a:t>Stand van </a:t>
                      </a:r>
                      <a:r>
                        <a:rPr lang="en-US" sz="1000" dirty="0" err="1"/>
                        <a:t>zaken</a:t>
                      </a:r>
                      <a:endParaRPr lang="nl-NL" sz="1000" dirty="0"/>
                    </a:p>
                  </a:txBody>
                  <a:tcPr marL="68580" marR="68580" marT="34290" marB="34290"/>
                </a:tc>
                <a:extLst>
                  <a:ext uri="{0D108BD9-81ED-4DB2-BD59-A6C34878D82A}">
                    <a16:rowId xmlns:a16="http://schemas.microsoft.com/office/drawing/2014/main" val="3088004795"/>
                  </a:ext>
                </a:extLst>
              </a:tr>
              <a:tr h="1508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Ouderen</a:t>
                      </a:r>
                      <a:r>
                        <a:rPr lang="en-US" sz="1400" dirty="0"/>
                        <a:t> </a:t>
                      </a:r>
                      <a:r>
                        <a:rPr lang="en-US" sz="1400" dirty="0" err="1"/>
                        <a:t>langer</a:t>
                      </a:r>
                      <a:r>
                        <a:rPr lang="en-US" sz="1400" dirty="0"/>
                        <a:t> en </a:t>
                      </a:r>
                      <a:r>
                        <a:rPr lang="en-US" sz="1400" dirty="0" err="1"/>
                        <a:t>gezond</a:t>
                      </a:r>
                      <a:r>
                        <a:rPr lang="en-US" sz="1400" dirty="0"/>
                        <a:t> </a:t>
                      </a:r>
                      <a:r>
                        <a:rPr lang="en-US" sz="1400" dirty="0" err="1"/>
                        <a:t>thuis</a:t>
                      </a:r>
                      <a:r>
                        <a:rPr lang="en-US" sz="1400" dirty="0"/>
                        <a:t> met </a:t>
                      </a:r>
                      <a:r>
                        <a:rPr lang="en-US" sz="1400" dirty="0" err="1"/>
                        <a:t>een</a:t>
                      </a:r>
                      <a:r>
                        <a:rPr lang="en-US" sz="1400" dirty="0"/>
                        <a:t> </a:t>
                      </a:r>
                      <a:r>
                        <a:rPr lang="en-US" sz="1400" dirty="0" err="1"/>
                        <a:t>stevig</a:t>
                      </a:r>
                      <a:r>
                        <a:rPr lang="en-US" sz="1400" dirty="0"/>
                        <a:t> </a:t>
                      </a:r>
                      <a:r>
                        <a:rPr lang="en-US" sz="1400" dirty="0" err="1"/>
                        <a:t>sociaal</a:t>
                      </a:r>
                      <a:r>
                        <a:rPr lang="en-US" sz="1400" dirty="0"/>
                        <a:t> </a:t>
                      </a:r>
                      <a:r>
                        <a:rPr lang="en-US" sz="1400" dirty="0" err="1"/>
                        <a:t>netwerk</a:t>
                      </a:r>
                      <a:endParaRPr lang="en-US" sz="1400" dirty="0"/>
                    </a:p>
                    <a:p>
                      <a:endParaRPr lang="nl-NL" sz="1400" dirty="0"/>
                    </a:p>
                  </a:txBody>
                  <a:tcPr marL="68580" marR="68580" marT="34290" marB="34290"/>
                </a:tc>
                <a:tc>
                  <a:txBody>
                    <a:bodyPr/>
                    <a:lstStyle/>
                    <a:p>
                      <a:r>
                        <a:rPr lang="en-US" sz="1400" dirty="0"/>
                        <a:t>De </a:t>
                      </a:r>
                      <a:r>
                        <a:rPr lang="en-US" sz="1400" dirty="0" err="1"/>
                        <a:t>Buurt</a:t>
                      </a:r>
                      <a:r>
                        <a:rPr lang="en-US" sz="1400" dirty="0"/>
                        <a:t> </a:t>
                      </a:r>
                      <a:r>
                        <a:rPr lang="en-US" sz="1400" dirty="0" err="1"/>
                        <a:t>als</a:t>
                      </a:r>
                      <a:r>
                        <a:rPr lang="en-US" sz="1400" dirty="0"/>
                        <a:t> </a:t>
                      </a:r>
                      <a:r>
                        <a:rPr lang="en-US" sz="1400" dirty="0" err="1"/>
                        <a:t>ecosysteem</a:t>
                      </a:r>
                      <a:r>
                        <a:rPr lang="en-US" sz="1400" dirty="0"/>
                        <a:t> voor </a:t>
                      </a:r>
                      <a:r>
                        <a:rPr lang="en-US" sz="1400" dirty="0" err="1"/>
                        <a:t>maatschappelijke</a:t>
                      </a:r>
                      <a:r>
                        <a:rPr lang="en-US" sz="1400" dirty="0"/>
                        <a:t> </a:t>
                      </a:r>
                      <a:r>
                        <a:rPr lang="en-US" sz="1400" dirty="0" err="1"/>
                        <a:t>gezondheidszorg</a:t>
                      </a:r>
                      <a:endParaRPr lang="nl-NL" sz="1400" dirty="0"/>
                    </a:p>
                  </a:txBody>
                  <a:tcPr marL="68580" marR="68580" marT="34290" marB="34290"/>
                </a:tc>
                <a:tc>
                  <a:txBody>
                    <a:bodyPr/>
                    <a:lstStyle/>
                    <a:p>
                      <a:r>
                        <a:rPr lang="en-US" sz="1400" dirty="0" err="1"/>
                        <a:t>Landelijke</a:t>
                      </a:r>
                      <a:r>
                        <a:rPr lang="en-US" sz="1400" dirty="0"/>
                        <a:t> IZA </a:t>
                      </a:r>
                      <a:r>
                        <a:rPr lang="en-US" sz="1400" dirty="0" err="1"/>
                        <a:t>aanvraag</a:t>
                      </a:r>
                      <a:r>
                        <a:rPr lang="en-US" sz="1400" dirty="0"/>
                        <a:t>, 16 </a:t>
                      </a:r>
                      <a:r>
                        <a:rPr lang="en-US" sz="1400" dirty="0" err="1"/>
                        <a:t>aanbieders</a:t>
                      </a:r>
                      <a:r>
                        <a:rPr lang="en-US" sz="1400" dirty="0"/>
                        <a:t>.</a:t>
                      </a:r>
                    </a:p>
                    <a:p>
                      <a:r>
                        <a:rPr lang="en-US" sz="1400" dirty="0" err="1"/>
                        <a:t>Samenwerking</a:t>
                      </a:r>
                      <a:r>
                        <a:rPr lang="en-US" sz="1400" dirty="0"/>
                        <a:t> </a:t>
                      </a:r>
                      <a:r>
                        <a:rPr lang="en-US" sz="1400" dirty="0" err="1"/>
                        <a:t>zorg</a:t>
                      </a:r>
                      <a:r>
                        <a:rPr lang="en-US" sz="1400" dirty="0"/>
                        <a:t> – </a:t>
                      </a:r>
                      <a:r>
                        <a:rPr lang="en-US" sz="1400" dirty="0" err="1"/>
                        <a:t>welzijn</a:t>
                      </a:r>
                      <a:r>
                        <a:rPr lang="en-US" sz="1400" dirty="0"/>
                        <a:t> / </a:t>
                      </a:r>
                      <a:r>
                        <a:rPr lang="en-US" sz="1400" dirty="0" err="1"/>
                        <a:t>sociaal</a:t>
                      </a:r>
                      <a:r>
                        <a:rPr lang="en-US" sz="1400" dirty="0"/>
                        <a:t> </a:t>
                      </a:r>
                      <a:r>
                        <a:rPr lang="en-US" sz="1400" dirty="0" err="1"/>
                        <a:t>domein</a:t>
                      </a:r>
                      <a:endParaRPr lang="en-US" sz="1400" dirty="0"/>
                    </a:p>
                    <a:p>
                      <a:r>
                        <a:rPr lang="en-US" sz="1400" dirty="0"/>
                        <a:t>2 </a:t>
                      </a:r>
                      <a:r>
                        <a:rPr lang="en-US" sz="1400" dirty="0" err="1"/>
                        <a:t>wijken</a:t>
                      </a:r>
                      <a:r>
                        <a:rPr lang="en-US" sz="1400" dirty="0"/>
                        <a:t>: </a:t>
                      </a:r>
                    </a:p>
                    <a:p>
                      <a:r>
                        <a:rPr lang="en-US" sz="1400" dirty="0" err="1"/>
                        <a:t>Goirle</a:t>
                      </a:r>
                      <a:r>
                        <a:rPr lang="en-US" sz="1400" dirty="0"/>
                        <a:t> centrum, </a:t>
                      </a:r>
                    </a:p>
                    <a:p>
                      <a:r>
                        <a:rPr lang="en-US" sz="1400" dirty="0"/>
                        <a:t>Tilburg </a:t>
                      </a:r>
                      <a:r>
                        <a:rPr lang="en-US" sz="1400" dirty="0" err="1"/>
                        <a:t>Groenewoud</a:t>
                      </a:r>
                      <a:endParaRPr lang="nl-NL" sz="1400" dirty="0"/>
                    </a:p>
                  </a:txBody>
                  <a:tcPr marL="68580" marR="68580" marT="34290" marB="34290"/>
                </a:tc>
                <a:extLst>
                  <a:ext uri="{0D108BD9-81ED-4DB2-BD59-A6C34878D82A}">
                    <a16:rowId xmlns:a16="http://schemas.microsoft.com/office/drawing/2014/main" val="2280399596"/>
                  </a:ext>
                </a:extLst>
              </a:tr>
              <a:tr h="480060">
                <a:tc>
                  <a:txBody>
                    <a:bodyPr/>
                    <a:lstStyle/>
                    <a:p>
                      <a:endParaRPr lang="nl-NL" sz="1400" dirty="0"/>
                    </a:p>
                  </a:txBody>
                  <a:tcPr marL="68580" marR="68580" marT="34290" marB="34290"/>
                </a:tc>
                <a:tc>
                  <a:txBody>
                    <a:bodyPr/>
                    <a:lstStyle/>
                    <a:p>
                      <a:r>
                        <a:rPr lang="en-US" sz="1400" dirty="0" err="1"/>
                        <a:t>Valpreventie</a:t>
                      </a:r>
                      <a:r>
                        <a:rPr lang="en-US" sz="1400" dirty="0"/>
                        <a:t> </a:t>
                      </a:r>
                      <a:endParaRPr lang="nl-NL" sz="1400" dirty="0"/>
                    </a:p>
                  </a:txBody>
                  <a:tcPr marL="68580" marR="68580" marT="34290" marB="34290"/>
                </a:tc>
                <a:tc>
                  <a:txBody>
                    <a:bodyPr/>
                    <a:lstStyle/>
                    <a:p>
                      <a:r>
                        <a:rPr lang="en-US" sz="1400" dirty="0"/>
                        <a:t>Start in </a:t>
                      </a:r>
                      <a:r>
                        <a:rPr lang="en-US" sz="1400" dirty="0" err="1"/>
                        <a:t>gemeenten</a:t>
                      </a:r>
                      <a:r>
                        <a:rPr lang="en-US" sz="1400" dirty="0"/>
                        <a:t> Hart van Brabant</a:t>
                      </a:r>
                      <a:endParaRPr lang="nl-NL" sz="1400" dirty="0"/>
                    </a:p>
                  </a:txBody>
                  <a:tcPr marL="68580" marR="68580" marT="34290" marB="34290"/>
                </a:tc>
                <a:extLst>
                  <a:ext uri="{0D108BD9-81ED-4DB2-BD59-A6C34878D82A}">
                    <a16:rowId xmlns:a16="http://schemas.microsoft.com/office/drawing/2014/main" val="1289884445"/>
                  </a:ext>
                </a:extLst>
              </a:tr>
              <a:tr h="1097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Zelfstandig</a:t>
                      </a:r>
                      <a:r>
                        <a:rPr lang="en-US" sz="1400" dirty="0"/>
                        <a:t> </a:t>
                      </a:r>
                      <a:r>
                        <a:rPr lang="en-US" sz="1400" dirty="0" err="1"/>
                        <a:t>wonen</a:t>
                      </a:r>
                      <a:r>
                        <a:rPr lang="en-US" sz="1400" dirty="0"/>
                        <a:t> met </a:t>
                      </a:r>
                      <a:r>
                        <a:rPr lang="en-US" sz="1400" dirty="0" err="1"/>
                        <a:t>passende</a:t>
                      </a:r>
                      <a:r>
                        <a:rPr lang="en-US" sz="1400" dirty="0"/>
                        <a:t> </a:t>
                      </a:r>
                      <a:r>
                        <a:rPr lang="en-US" sz="1400" dirty="0" err="1"/>
                        <a:t>zorg</a:t>
                      </a:r>
                      <a:r>
                        <a:rPr lang="en-US" sz="1400" dirty="0"/>
                        <a:t> </a:t>
                      </a:r>
                      <a:r>
                        <a:rPr lang="en-US" sz="1400" dirty="0" err="1"/>
                        <a:t>en</a:t>
                      </a:r>
                      <a:r>
                        <a:rPr lang="en-US" sz="1400" dirty="0"/>
                        <a:t> </a:t>
                      </a:r>
                      <a:r>
                        <a:rPr lang="en-US" sz="1400" dirty="0" err="1"/>
                        <a:t>ondersteuning</a:t>
                      </a:r>
                      <a:endParaRPr lang="en-US" sz="1400" dirty="0"/>
                    </a:p>
                    <a:p>
                      <a:endParaRPr lang="nl-NL" sz="1400" dirty="0"/>
                    </a:p>
                  </a:txBody>
                  <a:tcPr marL="68580" marR="68580" marT="34290" marB="34290"/>
                </a:tc>
                <a:tc>
                  <a:txBody>
                    <a:bodyPr/>
                    <a:lstStyle/>
                    <a:p>
                      <a:r>
                        <a:rPr lang="en-US" sz="1400" dirty="0" err="1"/>
                        <a:t>Technisch</a:t>
                      </a:r>
                      <a:r>
                        <a:rPr lang="en-US" sz="1400" dirty="0"/>
                        <a:t> en </a:t>
                      </a:r>
                      <a:r>
                        <a:rPr lang="en-US" sz="1400" dirty="0" err="1"/>
                        <a:t>sociale</a:t>
                      </a:r>
                      <a:r>
                        <a:rPr lang="en-US" sz="1400" dirty="0"/>
                        <a:t> </a:t>
                      </a:r>
                      <a:r>
                        <a:rPr lang="en-US" sz="1400" dirty="0" err="1"/>
                        <a:t>innovatie</a:t>
                      </a:r>
                      <a:r>
                        <a:rPr lang="en-US" sz="1400" dirty="0"/>
                        <a:t> </a:t>
                      </a:r>
                      <a:r>
                        <a:rPr lang="en-US" sz="1400" dirty="0" err="1"/>
                        <a:t>t.b.v</a:t>
                      </a:r>
                      <a:r>
                        <a:rPr lang="en-US" sz="1400" dirty="0"/>
                        <a:t>. </a:t>
                      </a:r>
                      <a:r>
                        <a:rPr lang="en-US" sz="1400" dirty="0" err="1"/>
                        <a:t>zelfredzaamheid</a:t>
                      </a:r>
                      <a:endParaRPr lang="nl-NL" sz="1400" dirty="0"/>
                    </a:p>
                  </a:txBody>
                  <a:tcPr marL="68580" marR="68580" marT="34290" marB="34290"/>
                </a:tc>
                <a:tc>
                  <a:txBody>
                    <a:bodyPr/>
                    <a:lstStyle/>
                    <a:p>
                      <a:r>
                        <a:rPr lang="en-US" sz="1400" dirty="0" err="1"/>
                        <a:t>Ketenaanpak</a:t>
                      </a:r>
                      <a:r>
                        <a:rPr lang="en-US" sz="1400" dirty="0"/>
                        <a:t> </a:t>
                      </a:r>
                      <a:r>
                        <a:rPr lang="en-US" sz="1400" dirty="0" err="1"/>
                        <a:t>zelfredzaamheid</a:t>
                      </a:r>
                      <a:r>
                        <a:rPr lang="en-US" sz="1400" dirty="0"/>
                        <a:t>: </a:t>
                      </a:r>
                      <a:r>
                        <a:rPr lang="en-US" sz="1400" dirty="0" err="1"/>
                        <a:t>oogdruppelen</a:t>
                      </a:r>
                      <a:r>
                        <a:rPr lang="en-US" sz="1400" dirty="0"/>
                        <a:t>, </a:t>
                      </a:r>
                      <a:r>
                        <a:rPr lang="en-US" sz="1400" dirty="0" err="1"/>
                        <a:t>steunkousen</a:t>
                      </a:r>
                      <a:r>
                        <a:rPr lang="en-US" sz="1400" dirty="0"/>
                        <a:t>, </a:t>
                      </a:r>
                      <a:r>
                        <a:rPr lang="en-US" sz="1400" dirty="0" err="1"/>
                        <a:t>zwachtelen</a:t>
                      </a:r>
                      <a:r>
                        <a:rPr lang="en-US" sz="1400" dirty="0"/>
                        <a:t>, </a:t>
                      </a:r>
                      <a:r>
                        <a:rPr lang="en-US" sz="1400" dirty="0" err="1"/>
                        <a:t>medicatie</a:t>
                      </a:r>
                      <a:endParaRPr lang="en-US" sz="1400" dirty="0"/>
                    </a:p>
                    <a:p>
                      <a:r>
                        <a:rPr lang="en-US" sz="1400" dirty="0" err="1"/>
                        <a:t>Geen</a:t>
                      </a:r>
                      <a:r>
                        <a:rPr lang="en-US" sz="1400" dirty="0"/>
                        <a:t> IZA-</a:t>
                      </a:r>
                      <a:r>
                        <a:rPr lang="en-US" sz="1400" dirty="0" err="1"/>
                        <a:t>aanvraag</a:t>
                      </a:r>
                      <a:r>
                        <a:rPr lang="en-US" sz="1400" dirty="0"/>
                        <a:t>. </a:t>
                      </a:r>
                      <a:r>
                        <a:rPr lang="en-US" sz="1400" dirty="0" err="1"/>
                        <a:t>Wel</a:t>
                      </a:r>
                      <a:r>
                        <a:rPr lang="en-US" sz="1400" dirty="0"/>
                        <a:t> </a:t>
                      </a:r>
                      <a:r>
                        <a:rPr lang="en-US" sz="1400" dirty="0" err="1"/>
                        <a:t>voortgang</a:t>
                      </a:r>
                      <a:r>
                        <a:rPr lang="en-US" sz="1400" dirty="0"/>
                        <a:t>!</a:t>
                      </a:r>
                      <a:endParaRPr lang="nl-NL" sz="1400" dirty="0"/>
                    </a:p>
                  </a:txBody>
                  <a:tcPr marL="68580" marR="68580" marT="34290" marB="34290"/>
                </a:tc>
                <a:extLst>
                  <a:ext uri="{0D108BD9-81ED-4DB2-BD59-A6C34878D82A}">
                    <a16:rowId xmlns:a16="http://schemas.microsoft.com/office/drawing/2014/main" val="1625821607"/>
                  </a:ext>
                </a:extLst>
              </a:tr>
              <a:tr h="8915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Integraal</a:t>
                      </a:r>
                      <a:r>
                        <a:rPr lang="en-US" sz="1400" dirty="0"/>
                        <a:t> </a:t>
                      </a:r>
                      <a:r>
                        <a:rPr lang="en-US" sz="1400" dirty="0" err="1"/>
                        <a:t>capaciteitsmanagement</a:t>
                      </a:r>
                      <a:r>
                        <a:rPr lang="en-US" sz="1400" dirty="0"/>
                        <a:t> / </a:t>
                      </a:r>
                      <a:r>
                        <a:rPr lang="en-US" sz="1400" dirty="0" err="1"/>
                        <a:t>zorgcoördinatie</a:t>
                      </a:r>
                      <a:r>
                        <a:rPr lang="en-US" sz="1400" dirty="0"/>
                        <a:t> </a:t>
                      </a:r>
                      <a:endParaRPr lang="nl-NL" sz="1400" dirty="0"/>
                    </a:p>
                    <a:p>
                      <a:endParaRPr lang="nl-NL" sz="1400" dirty="0"/>
                    </a:p>
                  </a:txBody>
                  <a:tcPr marL="68580" marR="68580" marT="34290" marB="34290"/>
                </a:tc>
                <a:tc>
                  <a:txBody>
                    <a:bodyPr/>
                    <a:lstStyle/>
                    <a:p>
                      <a:r>
                        <a:rPr lang="en-US" sz="1400" dirty="0" err="1"/>
                        <a:t>Aanmeldportaal</a:t>
                      </a:r>
                      <a:r>
                        <a:rPr lang="en-US" sz="1400" dirty="0"/>
                        <a:t> wijkverpleging</a:t>
                      </a:r>
                      <a:endParaRPr lang="nl-NL" sz="1400" dirty="0"/>
                    </a:p>
                  </a:txBody>
                  <a:tcPr marL="68580" marR="68580" marT="34290" marB="34290"/>
                </a:tc>
                <a:tc>
                  <a:txBody>
                    <a:bodyPr/>
                    <a:lstStyle/>
                    <a:p>
                      <a:r>
                        <a:rPr lang="en-US" sz="1400" dirty="0" err="1"/>
                        <a:t>Snelle</a:t>
                      </a:r>
                      <a:r>
                        <a:rPr lang="en-US" sz="1400" dirty="0"/>
                        <a:t> </a:t>
                      </a:r>
                      <a:r>
                        <a:rPr lang="en-US" sz="1400" dirty="0" err="1"/>
                        <a:t>toets</a:t>
                      </a:r>
                      <a:r>
                        <a:rPr lang="en-US" sz="1400" dirty="0"/>
                        <a:t> </a:t>
                      </a:r>
                      <a:r>
                        <a:rPr lang="en-US" sz="1400" dirty="0" err="1"/>
                        <a:t>goedgekeurd</a:t>
                      </a:r>
                      <a:r>
                        <a:rPr lang="en-US" sz="1400" dirty="0"/>
                        <a:t>, </a:t>
                      </a:r>
                    </a:p>
                    <a:p>
                      <a:r>
                        <a:rPr lang="en-US" sz="1400" dirty="0"/>
                        <a:t>IZA </a:t>
                      </a:r>
                      <a:r>
                        <a:rPr lang="en-US" sz="1400" dirty="0" err="1"/>
                        <a:t>aanvraag</a:t>
                      </a:r>
                      <a:r>
                        <a:rPr lang="en-US" sz="1400" dirty="0"/>
                        <a:t> in </a:t>
                      </a:r>
                      <a:r>
                        <a:rPr lang="en-US" sz="1400" dirty="0" err="1"/>
                        <a:t>ontwikkeling</a:t>
                      </a:r>
                      <a:endParaRPr lang="nl-NL" sz="1400" dirty="0"/>
                    </a:p>
                  </a:txBody>
                  <a:tcPr marL="68580" marR="68580" marT="34290" marB="34290"/>
                </a:tc>
                <a:extLst>
                  <a:ext uri="{0D108BD9-81ED-4DB2-BD59-A6C34878D82A}">
                    <a16:rowId xmlns:a16="http://schemas.microsoft.com/office/drawing/2014/main" val="3527664571"/>
                  </a:ext>
                </a:extLst>
              </a:tr>
            </a:tbl>
          </a:graphicData>
        </a:graphic>
      </p:graphicFrame>
    </p:spTree>
    <p:extLst>
      <p:ext uri="{BB962C8B-B14F-4D97-AF65-F5344CB8AC3E}">
        <p14:creationId xmlns:p14="http://schemas.microsoft.com/office/powerpoint/2010/main" val="69662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AF6E1-38E1-F65A-ECD1-FFD67DE0480C}"/>
              </a:ext>
            </a:extLst>
          </p:cNvPr>
          <p:cNvSpPr>
            <a:spLocks noGrp="1"/>
          </p:cNvSpPr>
          <p:nvPr>
            <p:ph type="title"/>
          </p:nvPr>
        </p:nvSpPr>
        <p:spPr/>
        <p:txBody>
          <a:bodyPr/>
          <a:lstStyle/>
          <a:p>
            <a:r>
              <a:rPr lang="nl-NL" dirty="0"/>
              <a:t>Prioritaire opgave </a:t>
            </a:r>
            <a:br>
              <a:rPr lang="nl-NL" dirty="0"/>
            </a:br>
            <a:r>
              <a:rPr lang="nl-NL" dirty="0"/>
              <a:t>Leefstijl en Leefomgeving</a:t>
            </a:r>
          </a:p>
        </p:txBody>
      </p:sp>
      <p:sp>
        <p:nvSpPr>
          <p:cNvPr id="3" name="Tijdelijke aanduiding voor inhoud 2">
            <a:extLst>
              <a:ext uri="{FF2B5EF4-FFF2-40B4-BE49-F238E27FC236}">
                <a16:creationId xmlns:a16="http://schemas.microsoft.com/office/drawing/2014/main" id="{BEBA65C2-9279-28D7-EF12-8560B5F232B5}"/>
              </a:ext>
            </a:extLst>
          </p:cNvPr>
          <p:cNvSpPr>
            <a:spLocks noGrp="1"/>
          </p:cNvSpPr>
          <p:nvPr>
            <p:ph idx="1"/>
          </p:nvPr>
        </p:nvSpPr>
        <p:spPr/>
        <p:txBody>
          <a:bodyPr vert="horz" lIns="68580" tIns="34290" rIns="68580" bIns="34290" rtlCol="0" anchor="t" anchorCtr="0">
            <a:normAutofit/>
          </a:bodyPr>
          <a:lstStyle/>
          <a:p>
            <a:r>
              <a:rPr lang="nl-NL" dirty="0"/>
              <a:t>Waar gaat het ook alweer over?</a:t>
            </a:r>
          </a:p>
          <a:p>
            <a:pPr lvl="1">
              <a:buFont typeface="Courier New" panose="020B0604020202020204" pitchFamily="34" charset="0"/>
              <a:buChar char="o"/>
            </a:pPr>
            <a:r>
              <a:rPr lang="nl-NL" dirty="0"/>
              <a:t>Bieden van grotere kansen op een betere leefstijl</a:t>
            </a:r>
          </a:p>
          <a:p>
            <a:pPr lvl="2">
              <a:buFont typeface="Wingdings" panose="020B0604020202020204" pitchFamily="34" charset="0"/>
              <a:buChar char="§"/>
            </a:pPr>
            <a:r>
              <a:rPr lang="nl-NL" dirty="0"/>
              <a:t>Interventies sluiten aan op o.a. de regionale nota publieke gezondheid, de ketenaanpak overgewicht volwassenen (GLI) en het basispakket verslavingspreventie.</a:t>
            </a:r>
          </a:p>
          <a:p>
            <a:pPr lvl="2">
              <a:buFont typeface="Wingdings" panose="020B0604020202020204" pitchFamily="34" charset="0"/>
              <a:buChar char="§"/>
            </a:pPr>
            <a:endParaRPr lang="nl-NL" dirty="0"/>
          </a:p>
          <a:p>
            <a:pPr lvl="1">
              <a:buFont typeface="Courier New" panose="020B0604020202020204" pitchFamily="34" charset="0"/>
              <a:buChar char="o"/>
            </a:pPr>
            <a:r>
              <a:rPr lang="nl-NL" dirty="0"/>
              <a:t>Versterking sociale leefomgeving</a:t>
            </a:r>
          </a:p>
          <a:p>
            <a:pPr lvl="2">
              <a:buFont typeface="Wingdings" panose="020B0604020202020204" pitchFamily="34" charset="0"/>
              <a:buChar char="§"/>
            </a:pPr>
            <a:r>
              <a:rPr lang="nl-NL" dirty="0">
                <a:ea typeface="+mn-lt"/>
                <a:cs typeface="+mn-lt"/>
              </a:rPr>
              <a:t>Structurele armoede, bestaansonzekerheid en sociale onrechtvaardigheid</a:t>
            </a:r>
            <a:endParaRPr lang="nl-NL" dirty="0"/>
          </a:p>
          <a:p>
            <a:pPr lvl="2">
              <a:buFont typeface="Wingdings" panose="020B0604020202020204" pitchFamily="34" charset="0"/>
              <a:buChar char="§"/>
            </a:pPr>
            <a:r>
              <a:rPr lang="nl-NL" dirty="0">
                <a:ea typeface="+mn-lt"/>
                <a:cs typeface="+mn-lt"/>
              </a:rPr>
              <a:t>Leren slaan van de brug tussen het systeem en de leefwereld </a:t>
            </a:r>
          </a:p>
          <a:p>
            <a:pPr lvl="2">
              <a:buFont typeface="Wingdings" panose="020B0604020202020204" pitchFamily="34" charset="0"/>
              <a:buChar char="§"/>
            </a:pPr>
            <a:r>
              <a:rPr lang="nl-NL" dirty="0">
                <a:ea typeface="+mn-lt"/>
                <a:cs typeface="+mn-lt"/>
              </a:rPr>
              <a:t>Versterken gemeenschappelijke sociale basis</a:t>
            </a:r>
            <a:endParaRPr lang="nl-NL" dirty="0"/>
          </a:p>
          <a:p>
            <a:pPr lvl="2">
              <a:buFont typeface="Wingdings" panose="020B0604020202020204" pitchFamily="34" charset="0"/>
              <a:buChar char="§"/>
            </a:pPr>
            <a:r>
              <a:rPr lang="nl-NL" dirty="0">
                <a:ea typeface="+mn-lt"/>
                <a:cs typeface="+mn-lt"/>
              </a:rPr>
              <a:t>Institutionele sociale basis: Zorg, hulp en ondersteuning op verschillende leefgebieden die afgestemd is</a:t>
            </a:r>
            <a:br>
              <a:rPr lang="nl-NL" dirty="0">
                <a:ea typeface="+mn-lt"/>
                <a:cs typeface="+mn-lt"/>
              </a:rPr>
            </a:br>
            <a:endParaRPr lang="nl-NL" dirty="0"/>
          </a:p>
          <a:p>
            <a:pPr lvl="1">
              <a:buFont typeface="Courier New" panose="020B0604020202020204" pitchFamily="34" charset="0"/>
              <a:buChar char="o"/>
            </a:pPr>
            <a:r>
              <a:rPr lang="nl-NL" dirty="0"/>
              <a:t>Verbeteren van de fysieke leefomgeving</a:t>
            </a:r>
          </a:p>
          <a:p>
            <a:pPr lvl="2">
              <a:buFont typeface="Wingdings" panose="020B0604020202020204" pitchFamily="34" charset="0"/>
              <a:buChar char="§"/>
            </a:pPr>
            <a:r>
              <a:rPr lang="nl-NL" dirty="0">
                <a:ea typeface="+mn-lt"/>
                <a:cs typeface="+mn-lt"/>
              </a:rPr>
              <a:t>kennisdeling- de samenwerking tot stand brengen en uitbouwen tussen het fysiek, sociaal, ruimtelijk en veiligheidsdomein (Health in </a:t>
            </a:r>
            <a:r>
              <a:rPr lang="nl-NL" dirty="0" err="1">
                <a:ea typeface="+mn-lt"/>
                <a:cs typeface="+mn-lt"/>
              </a:rPr>
              <a:t>All</a:t>
            </a:r>
            <a:r>
              <a:rPr lang="nl-NL" dirty="0">
                <a:ea typeface="+mn-lt"/>
                <a:cs typeface="+mn-lt"/>
              </a:rPr>
              <a:t> </a:t>
            </a:r>
            <a:r>
              <a:rPr lang="nl-NL" dirty="0" err="1">
                <a:ea typeface="+mn-lt"/>
                <a:cs typeface="+mn-lt"/>
              </a:rPr>
              <a:t>Policies</a:t>
            </a:r>
            <a:r>
              <a:rPr lang="nl-NL" dirty="0">
                <a:ea typeface="+mn-lt"/>
                <a:cs typeface="+mn-lt"/>
              </a:rPr>
              <a:t>)</a:t>
            </a:r>
            <a:endParaRPr lang="nl-NL" dirty="0"/>
          </a:p>
          <a:p>
            <a:pPr lvl="2">
              <a:buFont typeface="Wingdings" panose="020B0604020202020204" pitchFamily="34" charset="0"/>
              <a:buChar char="§"/>
            </a:pPr>
            <a:r>
              <a:rPr lang="nl-NL" dirty="0">
                <a:ea typeface="+mn-lt"/>
                <a:cs typeface="+mn-lt"/>
              </a:rPr>
              <a:t>We brengen domeinkennis mensen, middelen, databronnen en bewoners bij elkaar om zo tot wijkaanpak te komen </a:t>
            </a:r>
            <a:endParaRPr lang="nl-NL" dirty="0"/>
          </a:p>
          <a:p>
            <a:pPr lvl="2">
              <a:buFont typeface="Wingdings" panose="020B0604020202020204" pitchFamily="34" charset="0"/>
              <a:buChar char="§"/>
            </a:pPr>
            <a:endParaRPr lang="nl-NL" dirty="0"/>
          </a:p>
          <a:p>
            <a:pPr lvl="1">
              <a:buFont typeface="Courier New" panose="020B0604020202020204" pitchFamily="34" charset="0"/>
              <a:buChar char="o"/>
            </a:pPr>
            <a:r>
              <a:rPr lang="nl-NL" dirty="0"/>
              <a:t>Overstijgende opgave Zorgzame en Gezonde Buurten (ZGB)</a:t>
            </a:r>
          </a:p>
        </p:txBody>
      </p:sp>
      <p:sp>
        <p:nvSpPr>
          <p:cNvPr id="4" name="Tekstballon: rechthoek met afgeronde hoeken 3">
            <a:extLst>
              <a:ext uri="{FF2B5EF4-FFF2-40B4-BE49-F238E27FC236}">
                <a16:creationId xmlns:a16="http://schemas.microsoft.com/office/drawing/2014/main" id="{0263CCE8-2DBC-1D57-4AA5-B7BD7C95F549}"/>
              </a:ext>
            </a:extLst>
          </p:cNvPr>
          <p:cNvSpPr/>
          <p:nvPr/>
        </p:nvSpPr>
        <p:spPr>
          <a:xfrm rot="480000">
            <a:off x="7104509" y="151765"/>
            <a:ext cx="1518291" cy="1484642"/>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a:buChar char="•"/>
            </a:pPr>
            <a:r>
              <a:rPr lang="nl-NL" sz="900"/>
              <a:t>Zeer brede scope</a:t>
            </a:r>
          </a:p>
          <a:p>
            <a:pPr marL="214313" indent="-214313">
              <a:buFont typeface="Arial"/>
              <a:buChar char="•"/>
            </a:pPr>
            <a:r>
              <a:rPr lang="nl-NL" sz="900"/>
              <a:t>Domein overstijgend</a:t>
            </a:r>
          </a:p>
          <a:p>
            <a:pPr marL="214313" indent="-214313">
              <a:buFont typeface="Arial"/>
              <a:buChar char="•"/>
            </a:pPr>
            <a:r>
              <a:rPr lang="nl-NL" sz="900"/>
              <a:t>Systemisch complex</a:t>
            </a:r>
          </a:p>
          <a:p>
            <a:pPr marL="214313" indent="-214313">
              <a:buFont typeface="Arial"/>
              <a:buChar char="•"/>
            </a:pPr>
            <a:r>
              <a:rPr lang="nl-NL" sz="900"/>
              <a:t>Diverse stakeholders </a:t>
            </a:r>
          </a:p>
          <a:p>
            <a:pPr marL="214313" indent="-214313">
              <a:buFont typeface="Arial"/>
              <a:buChar char="•"/>
            </a:pPr>
            <a:r>
              <a:rPr lang="nl-NL" sz="900"/>
              <a:t>Wat doen we in ZGB?</a:t>
            </a:r>
          </a:p>
          <a:p>
            <a:pPr marL="214313" indent="-214313" algn="ctr">
              <a:buFont typeface="Arial"/>
              <a:buChar char="•"/>
            </a:pPr>
            <a:endParaRPr lang="nl-NL" sz="1013"/>
          </a:p>
        </p:txBody>
      </p:sp>
    </p:spTree>
    <p:extLst>
      <p:ext uri="{BB962C8B-B14F-4D97-AF65-F5344CB8AC3E}">
        <p14:creationId xmlns:p14="http://schemas.microsoft.com/office/powerpoint/2010/main" val="3006561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807AB-C2E0-075B-2C34-F38159B785D3}"/>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A3FD62AD-056E-7A3B-1257-5A1093AC10D5}"/>
              </a:ext>
            </a:extLst>
          </p:cNvPr>
          <p:cNvPicPr>
            <a:picLocks noChangeAspect="1"/>
          </p:cNvPicPr>
          <p:nvPr/>
        </p:nvPicPr>
        <p:blipFill>
          <a:blip r:embed="rId2"/>
          <a:stretch>
            <a:fillRect/>
          </a:stretch>
        </p:blipFill>
        <p:spPr>
          <a:xfrm>
            <a:off x="323348" y="90941"/>
            <a:ext cx="8820652" cy="4961617"/>
          </a:xfrm>
          <a:prstGeom prst="rect">
            <a:avLst/>
          </a:prstGeom>
        </p:spPr>
      </p:pic>
    </p:spTree>
    <p:extLst>
      <p:ext uri="{BB962C8B-B14F-4D97-AF65-F5344CB8AC3E}">
        <p14:creationId xmlns:p14="http://schemas.microsoft.com/office/powerpoint/2010/main" val="2441082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98282F5A-9F92-BE14-3C10-C55C0A79808F}"/>
              </a:ext>
            </a:extLst>
          </p:cNvPr>
          <p:cNvSpPr>
            <a:spLocks noGrp="1"/>
          </p:cNvSpPr>
          <p:nvPr>
            <p:ph type="sldNum" sz="quarter" idx="15"/>
          </p:nvPr>
        </p:nvSpPr>
        <p:spPr/>
        <p:txBody>
          <a:bodyPr/>
          <a:lstStyle/>
          <a:p>
            <a:fld id="{14F1411D-0280-154F-AEAC-4C20B7AA46B2}" type="slidenum">
              <a:rPr lang="nl-NL" smtClean="0"/>
              <a:pPr/>
              <a:t>27</a:t>
            </a:fld>
            <a:endParaRPr lang="nl-NL"/>
          </a:p>
        </p:txBody>
      </p:sp>
      <p:sp>
        <p:nvSpPr>
          <p:cNvPr id="9" name="Titel 8">
            <a:extLst>
              <a:ext uri="{FF2B5EF4-FFF2-40B4-BE49-F238E27FC236}">
                <a16:creationId xmlns:a16="http://schemas.microsoft.com/office/drawing/2014/main" id="{6AAC049C-9BC4-F8B8-FD33-2FDD92BC4CF8}"/>
              </a:ext>
            </a:extLst>
          </p:cNvPr>
          <p:cNvSpPr>
            <a:spLocks noGrp="1"/>
          </p:cNvSpPr>
          <p:nvPr>
            <p:ph type="title"/>
          </p:nvPr>
        </p:nvSpPr>
        <p:spPr>
          <a:xfrm flipH="1">
            <a:off x="253997" y="159658"/>
            <a:ext cx="1066803" cy="529771"/>
          </a:xfrm>
        </p:spPr>
        <p:txBody>
          <a:bodyPr/>
          <a:lstStyle/>
          <a:p>
            <a:r>
              <a:rPr lang="nl-NL" dirty="0"/>
              <a:t>Parallel-</a:t>
            </a:r>
            <a:br>
              <a:rPr lang="nl-NL" dirty="0"/>
            </a:br>
            <a:r>
              <a:rPr lang="nl-NL" dirty="0"/>
              <a:t>sessies</a:t>
            </a:r>
          </a:p>
        </p:txBody>
      </p:sp>
      <p:graphicFrame>
        <p:nvGraphicFramePr>
          <p:cNvPr id="16" name="Tijdelijke aanduiding voor inhoud 15">
            <a:extLst>
              <a:ext uri="{FF2B5EF4-FFF2-40B4-BE49-F238E27FC236}">
                <a16:creationId xmlns:a16="http://schemas.microsoft.com/office/drawing/2014/main" id="{FDF8EF9C-F49B-9E20-12FD-6272B3FD464D}"/>
              </a:ext>
            </a:extLst>
          </p:cNvPr>
          <p:cNvGraphicFramePr>
            <a:graphicFrameLocks noGrp="1"/>
          </p:cNvGraphicFramePr>
          <p:nvPr>
            <p:ph idx="1"/>
            <p:extLst>
              <p:ext uri="{D42A27DB-BD31-4B8C-83A1-F6EECF244321}">
                <p14:modId xmlns:p14="http://schemas.microsoft.com/office/powerpoint/2010/main" val="1493276336"/>
              </p:ext>
            </p:extLst>
          </p:nvPr>
        </p:nvGraphicFramePr>
        <p:xfrm>
          <a:off x="1527403" y="50398"/>
          <a:ext cx="7362600" cy="5042704"/>
        </p:xfrm>
        <a:graphic>
          <a:graphicData uri="http://schemas.openxmlformats.org/drawingml/2006/table">
            <a:tbl>
              <a:tblPr/>
              <a:tblGrid>
                <a:gridCol w="1197883">
                  <a:extLst>
                    <a:ext uri="{9D8B030D-6E8A-4147-A177-3AD203B41FA5}">
                      <a16:colId xmlns:a16="http://schemas.microsoft.com/office/drawing/2014/main" val="2908958131"/>
                    </a:ext>
                  </a:extLst>
                </a:gridCol>
                <a:gridCol w="2541850">
                  <a:extLst>
                    <a:ext uri="{9D8B030D-6E8A-4147-A177-3AD203B41FA5}">
                      <a16:colId xmlns:a16="http://schemas.microsoft.com/office/drawing/2014/main" val="2713656997"/>
                    </a:ext>
                  </a:extLst>
                </a:gridCol>
                <a:gridCol w="2084123">
                  <a:extLst>
                    <a:ext uri="{9D8B030D-6E8A-4147-A177-3AD203B41FA5}">
                      <a16:colId xmlns:a16="http://schemas.microsoft.com/office/drawing/2014/main" val="1073071459"/>
                    </a:ext>
                  </a:extLst>
                </a:gridCol>
                <a:gridCol w="1538744">
                  <a:extLst>
                    <a:ext uri="{9D8B030D-6E8A-4147-A177-3AD203B41FA5}">
                      <a16:colId xmlns:a16="http://schemas.microsoft.com/office/drawing/2014/main" val="2856949722"/>
                    </a:ext>
                  </a:extLst>
                </a:gridCol>
              </a:tblGrid>
              <a:tr h="0">
                <a:tc>
                  <a:txBody>
                    <a:bodyPr/>
                    <a:lstStyle/>
                    <a:p>
                      <a:pPr algn="l" fontAlgn="ctr"/>
                      <a:r>
                        <a:rPr lang="nl-NL" sz="700" b="1" i="0" u="none" strike="noStrike">
                          <a:solidFill>
                            <a:srgbClr val="000000"/>
                          </a:solidFill>
                          <a:effectLst/>
                          <a:latin typeface="Aptos Narrow" panose="020B0004020202020204" pitchFamily="34" charset="0"/>
                        </a:rPr>
                        <a:t>NAAM</a:t>
                      </a:r>
                    </a:p>
                  </a:txBody>
                  <a:tcPr marL="2944" marR="2944" marT="294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nl-NL" sz="700" b="1" i="0" u="none" strike="noStrike">
                          <a:solidFill>
                            <a:srgbClr val="000000"/>
                          </a:solidFill>
                          <a:effectLst/>
                          <a:latin typeface="Aptos Narrow" panose="020B0004020202020204" pitchFamily="34" charset="0"/>
                        </a:rPr>
                        <a:t>ORGANISATIE</a:t>
                      </a:r>
                    </a:p>
                  </a:txBody>
                  <a:tcPr marL="2944" marR="2944" marT="29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nl-NL" sz="700" b="1" i="0" u="none" strike="noStrike">
                          <a:solidFill>
                            <a:srgbClr val="000000"/>
                          </a:solidFill>
                          <a:effectLst/>
                          <a:latin typeface="Aptos Narrow" panose="020B0004020202020204" pitchFamily="34" charset="0"/>
                        </a:rPr>
                        <a:t>FUNCTIE</a:t>
                      </a:r>
                    </a:p>
                  </a:txBody>
                  <a:tcPr marL="2944" marR="2944" marT="29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nl-NL" sz="700" b="1" i="0" u="none" strike="noStrike">
                          <a:solidFill>
                            <a:srgbClr val="000000"/>
                          </a:solidFill>
                          <a:effectLst/>
                          <a:latin typeface="Aptos Narrow" panose="020B0004020202020204" pitchFamily="34" charset="0"/>
                        </a:rPr>
                        <a:t>PARALLELSESSIE</a:t>
                      </a:r>
                    </a:p>
                  </a:txBody>
                  <a:tcPr marL="2944" marR="2944" marT="294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69053669"/>
                  </a:ext>
                </a:extLst>
              </a:tr>
              <a:tr h="101561">
                <a:tc>
                  <a:txBody>
                    <a:bodyPr/>
                    <a:lstStyle/>
                    <a:p>
                      <a:pPr algn="l" fontAlgn="b"/>
                      <a:r>
                        <a:rPr lang="nl-NL" sz="700" b="0" i="0" u="none" strike="noStrike">
                          <a:solidFill>
                            <a:srgbClr val="000000"/>
                          </a:solidFill>
                          <a:effectLst/>
                          <a:latin typeface="Aptos Narrow" panose="020B0004020202020204" pitchFamily="34" charset="0"/>
                        </a:rPr>
                        <a:t>Ans Mulders</a:t>
                      </a:r>
                    </a:p>
                  </a:txBody>
                  <a:tcPr marL="2944" marR="2944" marT="29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Stichting Thebe Wonen &amp; Zorg</a:t>
                      </a:r>
                    </a:p>
                  </a:txBody>
                  <a:tcPr marL="2944" marR="2944" marT="2944"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Medisch Manager</a:t>
                      </a:r>
                    </a:p>
                  </a:txBody>
                  <a:tcPr marL="2944" marR="2944" marT="2944"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700" b="0" i="1" u="none" strike="noStrike">
                          <a:solidFill>
                            <a:srgbClr val="000000"/>
                          </a:solidFill>
                          <a:effectLst/>
                          <a:latin typeface="Aptos Narrow" panose="020B0004020202020204" pitchFamily="34" charset="0"/>
                        </a:rPr>
                        <a:t>op de bijeenkomst zelf keuze maken</a:t>
                      </a:r>
                    </a:p>
                  </a:txBody>
                  <a:tcPr marL="2944" marR="2944" marT="29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4067364"/>
                  </a:ext>
                </a:extLst>
              </a:tr>
              <a:tr h="101561">
                <a:tc>
                  <a:txBody>
                    <a:bodyPr/>
                    <a:lstStyle/>
                    <a:p>
                      <a:pPr algn="l" fontAlgn="b"/>
                      <a:r>
                        <a:rPr lang="nl-NL" sz="700" b="0" i="0" u="none" strike="noStrike">
                          <a:solidFill>
                            <a:srgbClr val="000000"/>
                          </a:solidFill>
                          <a:effectLst/>
                          <a:latin typeface="Aptos Narrow" panose="020B0004020202020204" pitchFamily="34" charset="0"/>
                        </a:rPr>
                        <a:t>Miranda van Riel</a:t>
                      </a:r>
                    </a:p>
                  </a:txBody>
                  <a:tcPr marL="2944" marR="2944" marT="294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700" b="0" i="0" u="none" strike="noStrike">
                          <a:solidFill>
                            <a:srgbClr val="000000"/>
                          </a:solidFill>
                          <a:effectLst/>
                          <a:latin typeface="Aptos Narrow" panose="020B0004020202020204" pitchFamily="34" charset="0"/>
                        </a:rPr>
                        <a:t>Gemeente Goirle</a:t>
                      </a:r>
                    </a:p>
                  </a:txBody>
                  <a:tcPr marL="2944" marR="2944" marT="2944"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700" b="0" i="0" u="none" strike="noStrike">
                          <a:solidFill>
                            <a:srgbClr val="000000"/>
                          </a:solidFill>
                          <a:effectLst/>
                          <a:latin typeface="Aptos Narrow" panose="020B0004020202020204" pitchFamily="34" charset="0"/>
                        </a:rPr>
                        <a:t>beleidsmedewerker</a:t>
                      </a:r>
                    </a:p>
                  </a:txBody>
                  <a:tcPr marL="2944" marR="2944" marT="2944"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700" b="0" i="1" u="none" strike="noStrike">
                          <a:solidFill>
                            <a:srgbClr val="000000"/>
                          </a:solidFill>
                          <a:effectLst/>
                          <a:latin typeface="Aptos Narrow" panose="020B0004020202020204" pitchFamily="34" charset="0"/>
                        </a:rPr>
                        <a:t>op de bijeenkomst zelf keuze maken</a:t>
                      </a:r>
                    </a:p>
                  </a:txBody>
                  <a:tcPr marL="2944" marR="2944" marT="294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4823766"/>
                  </a:ext>
                </a:extLst>
              </a:tr>
              <a:tr h="101561">
                <a:tc>
                  <a:txBody>
                    <a:bodyPr/>
                    <a:lstStyle/>
                    <a:p>
                      <a:pPr algn="l" fontAlgn="t"/>
                      <a:r>
                        <a:rPr lang="nl-NL" sz="700" b="0" i="0" u="none" strike="noStrike">
                          <a:solidFill>
                            <a:srgbClr val="000000"/>
                          </a:solidFill>
                          <a:effectLst/>
                          <a:latin typeface="Aptos Narrow" panose="020B0004020202020204" pitchFamily="34" charset="0"/>
                        </a:rPr>
                        <a:t>Joost Morssinkhof</a:t>
                      </a:r>
                    </a:p>
                  </a:txBody>
                  <a:tcPr marL="2944" marR="2944" marT="2944"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D0D0"/>
                    </a:solidFill>
                  </a:tcPr>
                </a:tc>
                <a:tc>
                  <a:txBody>
                    <a:bodyPr/>
                    <a:lstStyle/>
                    <a:p>
                      <a:pPr algn="l" fontAlgn="t"/>
                      <a:r>
                        <a:rPr lang="nl-NL" sz="700" b="0" i="0" u="none" strike="noStrike">
                          <a:solidFill>
                            <a:srgbClr val="000000"/>
                          </a:solidFill>
                          <a:effectLst/>
                          <a:latin typeface="Aptos Narrow" panose="020B0004020202020204" pitchFamily="34" charset="0"/>
                        </a:rPr>
                        <a:t>ETZ</a:t>
                      </a:r>
                    </a:p>
                  </a:txBody>
                  <a:tcPr marL="2944" marR="2944" marT="2944" marB="0">
                    <a:lnL>
                      <a:noFill/>
                    </a:lnL>
                    <a:lnR>
                      <a:noFill/>
                    </a:lnR>
                    <a:lnT w="6350" cap="flat" cmpd="sng" algn="ctr">
                      <a:solidFill>
                        <a:srgbClr val="000000"/>
                      </a:solidFill>
                      <a:prstDash val="solid"/>
                      <a:round/>
                      <a:headEnd type="none" w="med" len="med"/>
                      <a:tailEnd type="none" w="med" len="med"/>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Orga. Hoofd Longgeneeskunde/ Geriatrie/ PAT</a:t>
                      </a:r>
                    </a:p>
                  </a:txBody>
                  <a:tcPr marL="2944" marR="2944" marT="2944" marB="0" anchor="b">
                    <a:lnL>
                      <a:noFill/>
                    </a:lnL>
                    <a:lnR>
                      <a:noFill/>
                    </a:lnR>
                    <a:lnT w="6350" cap="flat" cmpd="sng" algn="ctr">
                      <a:solidFill>
                        <a:srgbClr val="000000"/>
                      </a:solidFill>
                      <a:prstDash val="solid"/>
                      <a:round/>
                      <a:headEnd type="none" w="med" len="med"/>
                      <a:tailEnd type="none" w="med" len="med"/>
                    </a:lnT>
                    <a:lnB>
                      <a:noFill/>
                    </a:lnB>
                    <a:solidFill>
                      <a:srgbClr val="D0D0D0"/>
                    </a:solidFill>
                  </a:tcPr>
                </a:tc>
                <a:tc>
                  <a:txBody>
                    <a:bodyPr/>
                    <a:lstStyle/>
                    <a:p>
                      <a:pPr algn="l" fontAlgn="t"/>
                      <a:r>
                        <a:rPr lang="nl-NL" sz="700" b="0" i="0" u="none" strike="noStrike">
                          <a:solidFill>
                            <a:srgbClr val="000000"/>
                          </a:solidFill>
                          <a:effectLst/>
                          <a:latin typeface="Aptos Narrow" panose="020B0004020202020204" pitchFamily="34" charset="0"/>
                        </a:rPr>
                        <a:t>(Kwetsbare) ouderen, nu en straks</a:t>
                      </a:r>
                    </a:p>
                  </a:txBody>
                  <a:tcPr marL="2944" marR="2944" marT="2944"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D0D0"/>
                    </a:solidFill>
                  </a:tcPr>
                </a:tc>
                <a:extLst>
                  <a:ext uri="{0D108BD9-81ED-4DB2-BD59-A6C34878D82A}">
                    <a16:rowId xmlns:a16="http://schemas.microsoft.com/office/drawing/2014/main" val="3863413924"/>
                  </a:ext>
                </a:extLst>
              </a:tr>
              <a:tr h="101561">
                <a:tc>
                  <a:txBody>
                    <a:bodyPr/>
                    <a:lstStyle/>
                    <a:p>
                      <a:pPr algn="l" fontAlgn="b"/>
                      <a:r>
                        <a:rPr lang="nl-NL" sz="700" b="0" i="0" u="none" strike="noStrike">
                          <a:solidFill>
                            <a:srgbClr val="000000"/>
                          </a:solidFill>
                          <a:effectLst/>
                          <a:latin typeface="Aptos Narrow" panose="020B0004020202020204" pitchFamily="34" charset="0"/>
                        </a:rPr>
                        <a:t>Nanneke Thijssen</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GGD Hart voor Brabant</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Beleidsadviseur</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(Kwetsbare) ouderen, nu en straks</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2693615156"/>
                  </a:ext>
                </a:extLst>
              </a:tr>
              <a:tr h="101561">
                <a:tc>
                  <a:txBody>
                    <a:bodyPr/>
                    <a:lstStyle/>
                    <a:p>
                      <a:pPr algn="l" fontAlgn="b"/>
                      <a:r>
                        <a:rPr lang="nl-NL" sz="700" b="0" i="0" u="none" strike="noStrike">
                          <a:solidFill>
                            <a:srgbClr val="000000"/>
                          </a:solidFill>
                          <a:effectLst/>
                          <a:latin typeface="Aptos Narrow" panose="020B0004020202020204" pitchFamily="34" charset="0"/>
                        </a:rPr>
                        <a:t>Saskia van der Gaag</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Cooperatieve Apothekersvereniging Midden- en West-Brabant</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Beleidsadviseur</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(Kwetsbare) ouderen, nu en straks</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3830097431"/>
                  </a:ext>
                </a:extLst>
              </a:tr>
              <a:tr h="101561">
                <a:tc>
                  <a:txBody>
                    <a:bodyPr/>
                    <a:lstStyle/>
                    <a:p>
                      <a:pPr algn="l" fontAlgn="b"/>
                      <a:r>
                        <a:rPr lang="nl-NL" sz="700" b="0" i="0" u="none" strike="noStrike">
                          <a:solidFill>
                            <a:srgbClr val="000000"/>
                          </a:solidFill>
                          <a:effectLst/>
                          <a:latin typeface="Aptos Narrow" panose="020B0004020202020204" pitchFamily="34" charset="0"/>
                        </a:rPr>
                        <a:t>Ans Mulders</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Thebe</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medisch manager Behandeling &amp; Expertise</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(Kwetsbare) ouderen, nu en straks</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3168598048"/>
                  </a:ext>
                </a:extLst>
              </a:tr>
              <a:tr h="101561">
                <a:tc>
                  <a:txBody>
                    <a:bodyPr/>
                    <a:lstStyle/>
                    <a:p>
                      <a:pPr algn="l" fontAlgn="b"/>
                      <a:r>
                        <a:rPr lang="nl-NL" sz="700" b="0" i="0" u="none" strike="noStrike">
                          <a:solidFill>
                            <a:srgbClr val="000000"/>
                          </a:solidFill>
                          <a:effectLst/>
                          <a:latin typeface="Aptos Narrow" panose="020B0004020202020204" pitchFamily="34" charset="0"/>
                        </a:rPr>
                        <a:t>Pauline Hospers</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Thebe</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Communicatieadviseur</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(Kwetsbare) ouderen, nu en straks</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409017595"/>
                  </a:ext>
                </a:extLst>
              </a:tr>
              <a:tr h="101561">
                <a:tc>
                  <a:txBody>
                    <a:bodyPr/>
                    <a:lstStyle/>
                    <a:p>
                      <a:pPr algn="l" fontAlgn="b"/>
                      <a:r>
                        <a:rPr lang="nl-NL" sz="700" b="0" i="0" u="none" strike="noStrike">
                          <a:solidFill>
                            <a:srgbClr val="000000"/>
                          </a:solidFill>
                          <a:effectLst/>
                          <a:latin typeface="Aptos Narrow" panose="020B0004020202020204" pitchFamily="34" charset="0"/>
                        </a:rPr>
                        <a:t>Elly Montee</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Thebe </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manager zorgteams</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(Kwetsbare) ouderen, nu en straks</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3216508735"/>
                  </a:ext>
                </a:extLst>
              </a:tr>
              <a:tr h="101561">
                <a:tc>
                  <a:txBody>
                    <a:bodyPr/>
                    <a:lstStyle/>
                    <a:p>
                      <a:pPr algn="l" fontAlgn="b"/>
                      <a:r>
                        <a:rPr lang="nl-NL" sz="700" b="0" i="0" u="none" strike="noStrike">
                          <a:solidFill>
                            <a:srgbClr val="000000"/>
                          </a:solidFill>
                          <a:effectLst/>
                          <a:latin typeface="Aptos Narrow" panose="020B0004020202020204" pitchFamily="34" charset="0"/>
                        </a:rPr>
                        <a:t>Maria Bok</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dietistenpraktijk Cabron</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dietist</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(Kwetsbare) ouderen, nu en straks</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886302468"/>
                  </a:ext>
                </a:extLst>
              </a:tr>
              <a:tr h="101561">
                <a:tc>
                  <a:txBody>
                    <a:bodyPr/>
                    <a:lstStyle/>
                    <a:p>
                      <a:pPr algn="l" fontAlgn="b"/>
                      <a:r>
                        <a:rPr lang="nl-NL" sz="700" b="0" i="0" u="none" strike="noStrike">
                          <a:solidFill>
                            <a:srgbClr val="000000"/>
                          </a:solidFill>
                          <a:effectLst/>
                          <a:latin typeface="Aptos Narrow" panose="020B0004020202020204" pitchFamily="34" charset="0"/>
                        </a:rPr>
                        <a:t>Inge van Gestel</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Gemeente Hilvarenbeek</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Beleidsadviseur Zorg en WMO</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(Kwetsbare) ouderen, nu en straks</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3299978664"/>
                  </a:ext>
                </a:extLst>
              </a:tr>
              <a:tr h="101561">
                <a:tc>
                  <a:txBody>
                    <a:bodyPr/>
                    <a:lstStyle/>
                    <a:p>
                      <a:pPr algn="l" fontAlgn="b"/>
                      <a:r>
                        <a:rPr lang="nl-NL" sz="700" b="0" i="0" u="none" strike="noStrike">
                          <a:solidFill>
                            <a:srgbClr val="000000"/>
                          </a:solidFill>
                          <a:effectLst/>
                          <a:latin typeface="Aptos Narrow" panose="020B0004020202020204" pitchFamily="34" charset="0"/>
                        </a:rPr>
                        <a:t>Inge Leijten</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gemeente heusden</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beleidsmedewerker Welzijn</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(Kwetsbare) ouderen, nu en straks</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1081329335"/>
                  </a:ext>
                </a:extLst>
              </a:tr>
              <a:tr h="101561">
                <a:tc>
                  <a:txBody>
                    <a:bodyPr/>
                    <a:lstStyle/>
                    <a:p>
                      <a:pPr algn="l" fontAlgn="b"/>
                      <a:r>
                        <a:rPr lang="nl-NL" sz="700" b="0" i="0" u="none" strike="noStrike">
                          <a:solidFill>
                            <a:srgbClr val="000000"/>
                          </a:solidFill>
                          <a:effectLst/>
                          <a:latin typeface="Aptos Narrow" panose="020B0004020202020204" pitchFamily="34" charset="0"/>
                        </a:rPr>
                        <a:t>Fons van de Gevel</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De Wever</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Clustermanager Kortdurende Zorg</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(Kwetsbare) ouderen, nu en straks</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1008345178"/>
                  </a:ext>
                </a:extLst>
              </a:tr>
              <a:tr h="101561">
                <a:tc>
                  <a:txBody>
                    <a:bodyPr/>
                    <a:lstStyle/>
                    <a:p>
                      <a:pPr algn="l" fontAlgn="b"/>
                      <a:r>
                        <a:rPr lang="nl-NL" sz="700" b="0" i="0" u="none" strike="noStrike">
                          <a:solidFill>
                            <a:srgbClr val="000000"/>
                          </a:solidFill>
                          <a:effectLst/>
                          <a:latin typeface="Aptos Narrow" panose="020B0004020202020204" pitchFamily="34" charset="0"/>
                        </a:rPr>
                        <a:t>Nicole Faber</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ZGEM</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manager thuis en tijdelijke zorg</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(Kwetsbare) ouderen, nu en straks</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3134441850"/>
                  </a:ext>
                </a:extLst>
              </a:tr>
              <a:tr h="101561">
                <a:tc>
                  <a:txBody>
                    <a:bodyPr/>
                    <a:lstStyle/>
                    <a:p>
                      <a:pPr algn="l" fontAlgn="b"/>
                      <a:r>
                        <a:rPr lang="nl-NL" sz="700" b="0" i="0" u="none" strike="noStrike">
                          <a:solidFill>
                            <a:srgbClr val="000000"/>
                          </a:solidFill>
                          <a:effectLst/>
                          <a:latin typeface="Aptos Narrow" panose="020B0004020202020204" pitchFamily="34" charset="0"/>
                        </a:rPr>
                        <a:t>Désirée van Hulten </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Thebe </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manager</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(Kwetsbare) ouderen, nu en straks</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2486324644"/>
                  </a:ext>
                </a:extLst>
              </a:tr>
              <a:tr h="101561">
                <a:tc>
                  <a:txBody>
                    <a:bodyPr/>
                    <a:lstStyle/>
                    <a:p>
                      <a:pPr algn="l" fontAlgn="b"/>
                      <a:r>
                        <a:rPr lang="nl-NL" sz="700" b="0" i="0" u="none" strike="noStrike">
                          <a:solidFill>
                            <a:srgbClr val="000000"/>
                          </a:solidFill>
                          <a:effectLst/>
                          <a:latin typeface="Aptos Narrow" panose="020B0004020202020204" pitchFamily="34" charset="0"/>
                        </a:rPr>
                        <a:t>Noortje van Schijndel</a:t>
                      </a:r>
                    </a:p>
                  </a:txBody>
                  <a:tcPr marL="2944" marR="2944" marT="294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GGD Hart voor Brabant</a:t>
                      </a:r>
                    </a:p>
                  </a:txBody>
                  <a:tcPr marL="2944" marR="2944" marT="2944" marB="0" anchor="b">
                    <a:lnL>
                      <a:noFill/>
                    </a:lnL>
                    <a:lnR>
                      <a:noFill/>
                    </a:lnR>
                    <a:lnT>
                      <a:noFill/>
                    </a:lnT>
                    <a:lnB w="6350" cap="flat" cmpd="sng" algn="ctr">
                      <a:solidFill>
                        <a:srgbClr val="000000"/>
                      </a:solidFill>
                      <a:prstDash val="solid"/>
                      <a:round/>
                      <a:headEnd type="none" w="med" len="med"/>
                      <a:tailEnd type="none" w="med" len="med"/>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Sr. Communicatieadviseur</a:t>
                      </a:r>
                    </a:p>
                  </a:txBody>
                  <a:tcPr marL="2944" marR="2944" marT="2944" marB="0" anchor="b">
                    <a:lnL>
                      <a:noFill/>
                    </a:lnL>
                    <a:lnR>
                      <a:noFill/>
                    </a:lnR>
                    <a:lnT>
                      <a:noFill/>
                    </a:lnT>
                    <a:lnB w="6350" cap="flat" cmpd="sng" algn="ctr">
                      <a:solidFill>
                        <a:srgbClr val="000000"/>
                      </a:solidFill>
                      <a:prstDash val="solid"/>
                      <a:round/>
                      <a:headEnd type="none" w="med" len="med"/>
                      <a:tailEnd type="none" w="med" len="med"/>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kwetsbare ouderen</a:t>
                      </a:r>
                    </a:p>
                  </a:txBody>
                  <a:tcPr marL="2944" marR="2944" marT="294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0D0D0"/>
                    </a:solidFill>
                  </a:tcPr>
                </a:tc>
                <a:extLst>
                  <a:ext uri="{0D108BD9-81ED-4DB2-BD59-A6C34878D82A}">
                    <a16:rowId xmlns:a16="http://schemas.microsoft.com/office/drawing/2014/main" val="569955459"/>
                  </a:ext>
                </a:extLst>
              </a:tr>
              <a:tr h="101561">
                <a:tc>
                  <a:txBody>
                    <a:bodyPr/>
                    <a:lstStyle/>
                    <a:p>
                      <a:pPr algn="l" fontAlgn="b"/>
                      <a:r>
                        <a:rPr lang="nl-NL" sz="700" b="0" i="0" u="none" strike="noStrike">
                          <a:solidFill>
                            <a:srgbClr val="000000"/>
                          </a:solidFill>
                          <a:effectLst/>
                          <a:latin typeface="Aptos Narrow" panose="020B0004020202020204" pitchFamily="34" charset="0"/>
                        </a:rPr>
                        <a:t>Marjon Verhaeren</a:t>
                      </a:r>
                    </a:p>
                  </a:txBody>
                  <a:tcPr marL="2944" marR="2944" marT="29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GGZ Breburg</a:t>
                      </a:r>
                    </a:p>
                  </a:txBody>
                  <a:tcPr marL="2944" marR="2944" marT="2944"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manager behandeling Mentale Gezondheidscentra</a:t>
                      </a:r>
                    </a:p>
                  </a:txBody>
                  <a:tcPr marL="2944" marR="2944" marT="2944"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Chronische zorgvraag</a:t>
                      </a:r>
                    </a:p>
                  </a:txBody>
                  <a:tcPr marL="2944" marR="2944" marT="29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366920115"/>
                  </a:ext>
                </a:extLst>
              </a:tr>
              <a:tr h="101561">
                <a:tc>
                  <a:txBody>
                    <a:bodyPr/>
                    <a:lstStyle/>
                    <a:p>
                      <a:pPr algn="l" fontAlgn="b"/>
                      <a:r>
                        <a:rPr lang="nl-NL" sz="700" b="0" i="0" u="none" strike="noStrike">
                          <a:solidFill>
                            <a:srgbClr val="000000"/>
                          </a:solidFill>
                          <a:effectLst/>
                          <a:latin typeface="Aptos Narrow" panose="020B0004020202020204" pitchFamily="34" charset="0"/>
                        </a:rPr>
                        <a:t>Mies van der Bruggen</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VGZ Zorgkantoor</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Zorginkoper LZ V&amp;V</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Chronische zorgvraag</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42969768"/>
                  </a:ext>
                </a:extLst>
              </a:tr>
              <a:tr h="101561">
                <a:tc>
                  <a:txBody>
                    <a:bodyPr/>
                    <a:lstStyle/>
                    <a:p>
                      <a:pPr algn="l" fontAlgn="b"/>
                      <a:r>
                        <a:rPr lang="nl-NL" sz="700" b="0" i="0" u="none" strike="noStrike">
                          <a:solidFill>
                            <a:srgbClr val="000000"/>
                          </a:solidFill>
                          <a:effectLst/>
                          <a:latin typeface="Aptos Narrow" panose="020B0004020202020204" pitchFamily="34" charset="0"/>
                        </a:rPr>
                        <a:t>Helma Gerretsen</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CAMWB, Apotheek Hoefstraat</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Apotheker</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Chronische zorgvraag</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695123376"/>
                  </a:ext>
                </a:extLst>
              </a:tr>
              <a:tr h="101561">
                <a:tc>
                  <a:txBody>
                    <a:bodyPr/>
                    <a:lstStyle/>
                    <a:p>
                      <a:pPr algn="l" fontAlgn="b"/>
                      <a:r>
                        <a:rPr lang="nl-NL" sz="700" b="0" i="0" u="none" strike="noStrike">
                          <a:solidFill>
                            <a:srgbClr val="000000"/>
                          </a:solidFill>
                          <a:effectLst/>
                          <a:latin typeface="Aptos Narrow" panose="020B0004020202020204" pitchFamily="34" charset="0"/>
                        </a:rPr>
                        <a:t>Carlijn Scheerens</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VGZ zorgkantoor</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Zorginkoper GGZ Wlz</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Chronische zorgvraag</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4339994"/>
                  </a:ext>
                </a:extLst>
              </a:tr>
              <a:tr h="101561">
                <a:tc>
                  <a:txBody>
                    <a:bodyPr/>
                    <a:lstStyle/>
                    <a:p>
                      <a:pPr algn="l" fontAlgn="b"/>
                      <a:r>
                        <a:rPr lang="nl-NL" sz="700" b="0" i="0" u="none" strike="noStrike">
                          <a:solidFill>
                            <a:srgbClr val="000000"/>
                          </a:solidFill>
                          <a:effectLst/>
                          <a:latin typeface="Aptos Narrow" panose="020B0004020202020204" pitchFamily="34" charset="0"/>
                        </a:rPr>
                        <a:t>Mani Marwat</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BENU apotheek Korvelplein</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Apotheker</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Chronische zorgvraag</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023672086"/>
                  </a:ext>
                </a:extLst>
              </a:tr>
              <a:tr h="101561">
                <a:tc>
                  <a:txBody>
                    <a:bodyPr/>
                    <a:lstStyle/>
                    <a:p>
                      <a:pPr algn="l" fontAlgn="b"/>
                      <a:r>
                        <a:rPr lang="nl-NL" sz="700" b="0" i="0" u="none" strike="noStrike">
                          <a:solidFill>
                            <a:srgbClr val="000000"/>
                          </a:solidFill>
                          <a:effectLst/>
                          <a:latin typeface="Aptos Narrow" panose="020B0004020202020204" pitchFamily="34" charset="0"/>
                        </a:rPr>
                        <a:t>Janine Cloosterman</a:t>
                      </a:r>
                    </a:p>
                  </a:txBody>
                  <a:tcPr marL="2944" marR="2944" marT="294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700" b="0" i="0" u="none" strike="noStrike">
                          <a:solidFill>
                            <a:srgbClr val="000000"/>
                          </a:solidFill>
                          <a:effectLst/>
                          <a:latin typeface="Aptos Narrow" panose="020B0004020202020204" pitchFamily="34" charset="0"/>
                        </a:rPr>
                        <a:t>ContourdeTwern</a:t>
                      </a:r>
                    </a:p>
                  </a:txBody>
                  <a:tcPr marL="2944" marR="2944" marT="2944"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700" b="0" i="0" u="none" strike="noStrike">
                          <a:solidFill>
                            <a:srgbClr val="000000"/>
                          </a:solidFill>
                          <a:effectLst/>
                          <a:latin typeface="Aptos Narrow" panose="020B0004020202020204" pitchFamily="34" charset="0"/>
                        </a:rPr>
                        <a:t>strategisch adviseur, teamleider Innovatie&amp;Beleid</a:t>
                      </a:r>
                    </a:p>
                  </a:txBody>
                  <a:tcPr marL="2944" marR="2944" marT="2944"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700" b="0" i="0" u="none" strike="noStrike">
                          <a:solidFill>
                            <a:srgbClr val="000000"/>
                          </a:solidFill>
                          <a:effectLst/>
                          <a:latin typeface="Aptos Narrow" panose="020B0004020202020204" pitchFamily="34" charset="0"/>
                        </a:rPr>
                        <a:t>chronische zorgvraag</a:t>
                      </a:r>
                    </a:p>
                  </a:txBody>
                  <a:tcPr marL="2944" marR="2944" marT="294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930908"/>
                  </a:ext>
                </a:extLst>
              </a:tr>
              <a:tr h="101561">
                <a:tc>
                  <a:txBody>
                    <a:bodyPr/>
                    <a:lstStyle/>
                    <a:p>
                      <a:pPr algn="l" fontAlgn="b"/>
                      <a:r>
                        <a:rPr lang="nl-NL" sz="700" b="0" i="0" u="none" strike="noStrike">
                          <a:solidFill>
                            <a:srgbClr val="000000"/>
                          </a:solidFill>
                          <a:effectLst/>
                          <a:latin typeface="Aptos Narrow" panose="020B0004020202020204" pitchFamily="34" charset="0"/>
                        </a:rPr>
                        <a:t>Hanneke Griffioen</a:t>
                      </a:r>
                    </a:p>
                  </a:txBody>
                  <a:tcPr marL="2944" marR="2944" marT="29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Zorgbelang Brabant|Zeeland</a:t>
                      </a:r>
                    </a:p>
                  </a:txBody>
                  <a:tcPr marL="2944" marR="2944" marT="2944" marB="0" anchor="b">
                    <a:lnL>
                      <a:noFill/>
                    </a:lnL>
                    <a:lnR>
                      <a:noFill/>
                    </a:lnR>
                    <a:lnT w="6350" cap="flat" cmpd="sng" algn="ctr">
                      <a:solidFill>
                        <a:srgbClr val="000000"/>
                      </a:solidFill>
                      <a:prstDash val="solid"/>
                      <a:round/>
                      <a:headEnd type="none" w="med" len="med"/>
                      <a:tailEnd type="none" w="med" len="med"/>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Projectleider inwonerparticipatie</a:t>
                      </a:r>
                    </a:p>
                  </a:txBody>
                  <a:tcPr marL="2944" marR="2944" marT="2944" marB="0" anchor="b">
                    <a:lnL>
                      <a:noFill/>
                    </a:lnL>
                    <a:lnR>
                      <a:noFill/>
                    </a:lnR>
                    <a:lnT w="6350" cap="flat" cmpd="sng" algn="ctr">
                      <a:solidFill>
                        <a:srgbClr val="000000"/>
                      </a:solidFill>
                      <a:prstDash val="solid"/>
                      <a:round/>
                      <a:headEnd type="none" w="med" len="med"/>
                      <a:tailEnd type="none" w="med" len="med"/>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Communicatie</a:t>
                      </a:r>
                    </a:p>
                  </a:txBody>
                  <a:tcPr marL="2944" marR="2944" marT="29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D0D0"/>
                    </a:solidFill>
                  </a:tcPr>
                </a:tc>
                <a:extLst>
                  <a:ext uri="{0D108BD9-81ED-4DB2-BD59-A6C34878D82A}">
                    <a16:rowId xmlns:a16="http://schemas.microsoft.com/office/drawing/2014/main" val="4089326879"/>
                  </a:ext>
                </a:extLst>
              </a:tr>
              <a:tr h="101561">
                <a:tc>
                  <a:txBody>
                    <a:bodyPr/>
                    <a:lstStyle/>
                    <a:p>
                      <a:pPr algn="l" fontAlgn="b"/>
                      <a:r>
                        <a:rPr lang="nl-NL" sz="700" b="0" i="0" u="none" strike="noStrike">
                          <a:solidFill>
                            <a:srgbClr val="000000"/>
                          </a:solidFill>
                          <a:effectLst/>
                          <a:latin typeface="Aptos Narrow" panose="020B0004020202020204" pitchFamily="34" charset="0"/>
                        </a:rPr>
                        <a:t>Ellen Huinink</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Farent</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stafmedewerker Innovatie</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Communicatie</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2322012698"/>
                  </a:ext>
                </a:extLst>
              </a:tr>
              <a:tr h="101561">
                <a:tc>
                  <a:txBody>
                    <a:bodyPr/>
                    <a:lstStyle/>
                    <a:p>
                      <a:pPr algn="l" fontAlgn="b"/>
                      <a:r>
                        <a:rPr lang="nl-NL" sz="700" b="0" i="0" u="none" strike="noStrike">
                          <a:solidFill>
                            <a:srgbClr val="000000"/>
                          </a:solidFill>
                          <a:effectLst/>
                          <a:latin typeface="Aptos Narrow" panose="020B0004020202020204" pitchFamily="34" charset="0"/>
                        </a:rPr>
                        <a:t>Rene van Trijp</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Transvorm</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Strategisch Adviseur</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Communicatie</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4172867441"/>
                  </a:ext>
                </a:extLst>
              </a:tr>
              <a:tr h="101561">
                <a:tc>
                  <a:txBody>
                    <a:bodyPr/>
                    <a:lstStyle/>
                    <a:p>
                      <a:pPr algn="l" fontAlgn="b"/>
                      <a:r>
                        <a:rPr lang="nl-NL" sz="700" b="0" i="0" u="none" strike="noStrike">
                          <a:solidFill>
                            <a:srgbClr val="000000"/>
                          </a:solidFill>
                          <a:effectLst/>
                          <a:latin typeface="Aptos Narrow" panose="020B0004020202020204" pitchFamily="34" charset="0"/>
                        </a:rPr>
                        <a:t>Dionne Kuper</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ETZ</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Communicatieadviseur</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Communicatie</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456617937"/>
                  </a:ext>
                </a:extLst>
              </a:tr>
              <a:tr h="101561">
                <a:tc>
                  <a:txBody>
                    <a:bodyPr/>
                    <a:lstStyle/>
                    <a:p>
                      <a:pPr algn="l" fontAlgn="b"/>
                      <a:r>
                        <a:rPr lang="nl-NL" sz="700" b="0" i="0" u="none" strike="noStrike">
                          <a:solidFill>
                            <a:srgbClr val="000000"/>
                          </a:solidFill>
                          <a:effectLst/>
                          <a:latin typeface="Aptos Narrow" panose="020B0004020202020204" pitchFamily="34" charset="0"/>
                        </a:rPr>
                        <a:t>cathelijn Bogaers</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ETZ</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OH neurologie en paramedische zorg</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Communicatie</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3437169869"/>
                  </a:ext>
                </a:extLst>
              </a:tr>
              <a:tr h="101561">
                <a:tc>
                  <a:txBody>
                    <a:bodyPr/>
                    <a:lstStyle/>
                    <a:p>
                      <a:pPr algn="l" fontAlgn="b"/>
                      <a:r>
                        <a:rPr lang="nl-NL" sz="700" b="0" i="0" u="none" strike="noStrike">
                          <a:solidFill>
                            <a:srgbClr val="000000"/>
                          </a:solidFill>
                          <a:effectLst/>
                          <a:latin typeface="Aptos Narrow" panose="020B0004020202020204" pitchFamily="34" charset="0"/>
                        </a:rPr>
                        <a:t>Geert van Baggem</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Fys'Optima</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algemeen directeur</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Communicatie</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2880986008"/>
                  </a:ext>
                </a:extLst>
              </a:tr>
              <a:tr h="101561">
                <a:tc>
                  <a:txBody>
                    <a:bodyPr/>
                    <a:lstStyle/>
                    <a:p>
                      <a:pPr algn="l" fontAlgn="b"/>
                      <a:r>
                        <a:rPr lang="nl-NL" sz="700" b="0" i="0" u="none" strike="noStrike">
                          <a:solidFill>
                            <a:srgbClr val="000000"/>
                          </a:solidFill>
                          <a:effectLst/>
                          <a:latin typeface="Aptos Narrow" panose="020B0004020202020204" pitchFamily="34" charset="0"/>
                        </a:rPr>
                        <a:t>Eefje Klijberg</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gemeente Tilburg</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communicatieadviseur</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Communicatie</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2871533777"/>
                  </a:ext>
                </a:extLst>
              </a:tr>
              <a:tr h="101561">
                <a:tc>
                  <a:txBody>
                    <a:bodyPr/>
                    <a:lstStyle/>
                    <a:p>
                      <a:pPr algn="l" fontAlgn="b"/>
                      <a:r>
                        <a:rPr lang="nl-NL" sz="700" b="0" i="0" u="none" strike="noStrike">
                          <a:solidFill>
                            <a:srgbClr val="000000"/>
                          </a:solidFill>
                          <a:effectLst/>
                          <a:latin typeface="Aptos Narrow" panose="020B0004020202020204" pitchFamily="34" charset="0"/>
                        </a:rPr>
                        <a:t>Herman Savelkouls</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PrimaCura</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manager Ontwikkeling &amp; Innovatie</a:t>
                      </a:r>
                    </a:p>
                  </a:txBody>
                  <a:tcPr marL="2944" marR="2944" marT="2944" marB="0" anchor="b">
                    <a:lnL>
                      <a:noFill/>
                    </a:lnL>
                    <a:lnR>
                      <a:noFill/>
                    </a:lnR>
                    <a:lnT>
                      <a:noFill/>
                    </a:lnT>
                    <a:lnB>
                      <a:noFill/>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Communicatie</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solidFill>
                      <a:srgbClr val="D0D0D0"/>
                    </a:solidFill>
                  </a:tcPr>
                </a:tc>
                <a:extLst>
                  <a:ext uri="{0D108BD9-81ED-4DB2-BD59-A6C34878D82A}">
                    <a16:rowId xmlns:a16="http://schemas.microsoft.com/office/drawing/2014/main" val="59545095"/>
                  </a:ext>
                </a:extLst>
              </a:tr>
              <a:tr h="101561">
                <a:tc>
                  <a:txBody>
                    <a:bodyPr/>
                    <a:lstStyle/>
                    <a:p>
                      <a:pPr algn="l" fontAlgn="b"/>
                      <a:r>
                        <a:rPr lang="nl-NL" sz="700" b="0" i="0" u="none" strike="noStrike">
                          <a:solidFill>
                            <a:srgbClr val="000000"/>
                          </a:solidFill>
                          <a:effectLst/>
                          <a:latin typeface="Aptos Narrow" panose="020B0004020202020204" pitchFamily="34" charset="0"/>
                        </a:rPr>
                        <a:t>Grazia vd Ven</a:t>
                      </a:r>
                    </a:p>
                  </a:txBody>
                  <a:tcPr marL="2944" marR="2944" marT="294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Maria-oord Dongen</a:t>
                      </a:r>
                    </a:p>
                  </a:txBody>
                  <a:tcPr marL="2944" marR="2944" marT="2944" marB="0" anchor="b">
                    <a:lnL>
                      <a:noFill/>
                    </a:lnL>
                    <a:lnR>
                      <a:noFill/>
                    </a:lnR>
                    <a:lnT>
                      <a:noFill/>
                    </a:lnT>
                    <a:lnB w="6350" cap="flat" cmpd="sng" algn="ctr">
                      <a:solidFill>
                        <a:srgbClr val="000000"/>
                      </a:solidFill>
                      <a:prstDash val="solid"/>
                      <a:round/>
                      <a:headEnd type="none" w="med" len="med"/>
                      <a:tailEnd type="none" w="med" len="med"/>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Manager Community Care</a:t>
                      </a:r>
                    </a:p>
                  </a:txBody>
                  <a:tcPr marL="2944" marR="2944" marT="2944" marB="0" anchor="b">
                    <a:lnL>
                      <a:noFill/>
                    </a:lnL>
                    <a:lnR>
                      <a:noFill/>
                    </a:lnR>
                    <a:lnT>
                      <a:noFill/>
                    </a:lnT>
                    <a:lnB w="6350" cap="flat" cmpd="sng" algn="ctr">
                      <a:solidFill>
                        <a:srgbClr val="000000"/>
                      </a:solidFill>
                      <a:prstDash val="solid"/>
                      <a:round/>
                      <a:headEnd type="none" w="med" len="med"/>
                      <a:tailEnd type="none" w="med" len="med"/>
                    </a:lnB>
                    <a:solidFill>
                      <a:srgbClr val="D0D0D0"/>
                    </a:solidFill>
                  </a:tcPr>
                </a:tc>
                <a:tc>
                  <a:txBody>
                    <a:bodyPr/>
                    <a:lstStyle/>
                    <a:p>
                      <a:pPr algn="l" fontAlgn="b"/>
                      <a:r>
                        <a:rPr lang="nl-NL" sz="700" b="0" i="0" u="none" strike="noStrike">
                          <a:solidFill>
                            <a:srgbClr val="000000"/>
                          </a:solidFill>
                          <a:effectLst/>
                          <a:latin typeface="Aptos Narrow" panose="020B0004020202020204" pitchFamily="34" charset="0"/>
                        </a:rPr>
                        <a:t>Communicatie</a:t>
                      </a:r>
                    </a:p>
                  </a:txBody>
                  <a:tcPr marL="2944" marR="2944" marT="294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0D0D0"/>
                    </a:solidFill>
                  </a:tcPr>
                </a:tc>
                <a:extLst>
                  <a:ext uri="{0D108BD9-81ED-4DB2-BD59-A6C34878D82A}">
                    <a16:rowId xmlns:a16="http://schemas.microsoft.com/office/drawing/2014/main" val="2745255056"/>
                  </a:ext>
                </a:extLst>
              </a:tr>
              <a:tr h="101561">
                <a:tc>
                  <a:txBody>
                    <a:bodyPr/>
                    <a:lstStyle/>
                    <a:p>
                      <a:pPr algn="l" fontAlgn="b"/>
                      <a:r>
                        <a:rPr lang="nl-NL" sz="700" b="0" i="0" u="none" strike="noStrike">
                          <a:solidFill>
                            <a:srgbClr val="000000"/>
                          </a:solidFill>
                          <a:effectLst/>
                          <a:latin typeface="Aptos Narrow" panose="020B0004020202020204" pitchFamily="34" charset="0"/>
                        </a:rPr>
                        <a:t>Sanne Heijndijk</a:t>
                      </a:r>
                    </a:p>
                  </a:txBody>
                  <a:tcPr marL="2944" marR="2944" marT="29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GGz Breburg</a:t>
                      </a:r>
                    </a:p>
                  </a:txBody>
                  <a:tcPr marL="2944" marR="2944" marT="2944"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Directiesecretaris</a:t>
                      </a:r>
                    </a:p>
                  </a:txBody>
                  <a:tcPr marL="2944" marR="2944" marT="2944"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829511332"/>
                  </a:ext>
                </a:extLst>
              </a:tr>
              <a:tr h="101561">
                <a:tc>
                  <a:txBody>
                    <a:bodyPr/>
                    <a:lstStyle/>
                    <a:p>
                      <a:pPr algn="l" fontAlgn="b"/>
                      <a:r>
                        <a:rPr lang="nl-NL" sz="700" b="0" i="0" u="none" strike="noStrike">
                          <a:solidFill>
                            <a:srgbClr val="000000"/>
                          </a:solidFill>
                          <a:effectLst/>
                          <a:latin typeface="Aptos Narrow" panose="020B0004020202020204" pitchFamily="34" charset="0"/>
                        </a:rPr>
                        <a:t>Yvonne Martens</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Toegang Tilburg</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Manager beleid &amp; projecten</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9744434"/>
                  </a:ext>
                </a:extLst>
              </a:tr>
              <a:tr h="101561">
                <a:tc>
                  <a:txBody>
                    <a:bodyPr/>
                    <a:lstStyle/>
                    <a:p>
                      <a:pPr algn="l" fontAlgn="b"/>
                      <a:r>
                        <a:rPr lang="nl-NL" sz="700" b="0" i="0" u="none" strike="noStrike">
                          <a:solidFill>
                            <a:srgbClr val="000000"/>
                          </a:solidFill>
                          <a:effectLst/>
                          <a:latin typeface="Aptos Narrow" panose="020B0004020202020204" pitchFamily="34" charset="0"/>
                        </a:rPr>
                        <a:t>Iris Horn </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regio Midden-Brabant </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Projectleider </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751678375"/>
                  </a:ext>
                </a:extLst>
              </a:tr>
              <a:tr h="101561">
                <a:tc>
                  <a:txBody>
                    <a:bodyPr/>
                    <a:lstStyle/>
                    <a:p>
                      <a:pPr algn="l" fontAlgn="b"/>
                      <a:r>
                        <a:rPr lang="nl-NL" sz="700" b="0" i="0" u="none" strike="noStrike">
                          <a:solidFill>
                            <a:srgbClr val="000000"/>
                          </a:solidFill>
                          <a:effectLst/>
                          <a:latin typeface="Aptos Narrow" panose="020B0004020202020204" pitchFamily="34" charset="0"/>
                        </a:rPr>
                        <a:t>Jessie Wagemakers</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VWS</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Regio-adviseur</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52268200"/>
                  </a:ext>
                </a:extLst>
              </a:tr>
              <a:tr h="101561">
                <a:tc>
                  <a:txBody>
                    <a:bodyPr/>
                    <a:lstStyle/>
                    <a:p>
                      <a:pPr algn="l" fontAlgn="b"/>
                      <a:r>
                        <a:rPr lang="nl-NL" sz="700" b="0" i="0" u="none" strike="noStrike">
                          <a:solidFill>
                            <a:srgbClr val="000000"/>
                          </a:solidFill>
                          <a:effectLst/>
                          <a:latin typeface="Aptos Narrow" panose="020B0004020202020204" pitchFamily="34" charset="0"/>
                        </a:rPr>
                        <a:t>Grazia vd Ven</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Maria-oord Dongen</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Manager Community Care</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696592204"/>
                  </a:ext>
                </a:extLst>
              </a:tr>
              <a:tr h="101561">
                <a:tc>
                  <a:txBody>
                    <a:bodyPr/>
                    <a:lstStyle/>
                    <a:p>
                      <a:pPr algn="l" fontAlgn="b"/>
                      <a:r>
                        <a:rPr lang="nl-NL" sz="700" b="0" i="0" u="none" strike="noStrike">
                          <a:solidFill>
                            <a:srgbClr val="000000"/>
                          </a:solidFill>
                          <a:effectLst/>
                          <a:latin typeface="Aptos Narrow" panose="020B0004020202020204" pitchFamily="34" charset="0"/>
                        </a:rPr>
                        <a:t>Dave Kuppers </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Paramedisch Platform / BeweegR fysiotherapie </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Kartrekker / eigenaar </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83247"/>
                  </a:ext>
                </a:extLst>
              </a:tr>
              <a:tr h="101561">
                <a:tc>
                  <a:txBody>
                    <a:bodyPr/>
                    <a:lstStyle/>
                    <a:p>
                      <a:pPr algn="l" fontAlgn="b"/>
                      <a:r>
                        <a:rPr lang="nl-NL" sz="700" b="0" i="0" u="none" strike="noStrike">
                          <a:solidFill>
                            <a:srgbClr val="000000"/>
                          </a:solidFill>
                          <a:effectLst/>
                          <a:latin typeface="Aptos Narrow" panose="020B0004020202020204" pitchFamily="34" charset="0"/>
                        </a:rPr>
                        <a:t>Aniek van der Meulen Bosma</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Transvorm</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Arbeidsmarktonderzoeker/beleidsadviseur</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37586314"/>
                  </a:ext>
                </a:extLst>
              </a:tr>
              <a:tr h="101561">
                <a:tc>
                  <a:txBody>
                    <a:bodyPr/>
                    <a:lstStyle/>
                    <a:p>
                      <a:pPr algn="l" fontAlgn="b"/>
                      <a:r>
                        <a:rPr lang="nl-NL" sz="700" b="0" i="0" u="none" strike="noStrike">
                          <a:solidFill>
                            <a:srgbClr val="000000"/>
                          </a:solidFill>
                          <a:effectLst/>
                          <a:latin typeface="Aptos Narrow" panose="020B0004020202020204" pitchFamily="34" charset="0"/>
                        </a:rPr>
                        <a:t>Bregje Arends</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Mijzo</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Clustermanager Thuis</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689275798"/>
                  </a:ext>
                </a:extLst>
              </a:tr>
              <a:tr h="101561">
                <a:tc>
                  <a:txBody>
                    <a:bodyPr/>
                    <a:lstStyle/>
                    <a:p>
                      <a:pPr algn="l" fontAlgn="b"/>
                      <a:r>
                        <a:rPr lang="nl-NL" sz="700" b="0" i="0" u="none" strike="noStrike">
                          <a:solidFill>
                            <a:srgbClr val="000000"/>
                          </a:solidFill>
                          <a:effectLst/>
                          <a:latin typeface="Aptos Narrow" panose="020B0004020202020204" pitchFamily="34" charset="0"/>
                        </a:rPr>
                        <a:t>Casper Besters</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VGZ</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Zorginkoper Integrale Zorg</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136460123"/>
                  </a:ext>
                </a:extLst>
              </a:tr>
              <a:tr h="101561">
                <a:tc>
                  <a:txBody>
                    <a:bodyPr/>
                    <a:lstStyle/>
                    <a:p>
                      <a:pPr algn="l" fontAlgn="b"/>
                      <a:r>
                        <a:rPr lang="nl-NL" sz="700" b="0" i="0" u="none" strike="noStrike">
                          <a:solidFill>
                            <a:srgbClr val="000000"/>
                          </a:solidFill>
                          <a:effectLst/>
                          <a:latin typeface="Aptos Narrow" panose="020B0004020202020204" pitchFamily="34" charset="0"/>
                        </a:rPr>
                        <a:t>Leonie Aarts</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Novadic-Kentron</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Manager Preventie</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17783523"/>
                  </a:ext>
                </a:extLst>
              </a:tr>
              <a:tr h="101561">
                <a:tc>
                  <a:txBody>
                    <a:bodyPr/>
                    <a:lstStyle/>
                    <a:p>
                      <a:pPr algn="l" fontAlgn="b"/>
                      <a:r>
                        <a:rPr lang="nl-NL" sz="700" b="0" i="0" u="none" strike="noStrike">
                          <a:solidFill>
                            <a:srgbClr val="000000"/>
                          </a:solidFill>
                          <a:effectLst/>
                          <a:latin typeface="Aptos Narrow" panose="020B0004020202020204" pitchFamily="34" charset="0"/>
                        </a:rPr>
                        <a:t>John van Kuijk</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Amarant</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Directeur</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9365747"/>
                  </a:ext>
                </a:extLst>
              </a:tr>
              <a:tr h="101561">
                <a:tc>
                  <a:txBody>
                    <a:bodyPr/>
                    <a:lstStyle/>
                    <a:p>
                      <a:pPr algn="l" fontAlgn="b"/>
                      <a:r>
                        <a:rPr lang="nl-NL" sz="700" b="0" i="0" u="none" strike="noStrike">
                          <a:solidFill>
                            <a:srgbClr val="000000"/>
                          </a:solidFill>
                          <a:effectLst/>
                          <a:latin typeface="Aptos Narrow" panose="020B0004020202020204" pitchFamily="34" charset="0"/>
                        </a:rPr>
                        <a:t>lenneke hendriks</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abg organisatie </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beleidsadviseur </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174025616"/>
                  </a:ext>
                </a:extLst>
              </a:tr>
              <a:tr h="101561">
                <a:tc>
                  <a:txBody>
                    <a:bodyPr/>
                    <a:lstStyle/>
                    <a:p>
                      <a:pPr algn="l" fontAlgn="b"/>
                      <a:r>
                        <a:rPr lang="nl-NL" sz="700" b="0" i="0" u="none" strike="noStrike">
                          <a:solidFill>
                            <a:srgbClr val="000000"/>
                          </a:solidFill>
                          <a:effectLst/>
                          <a:latin typeface="Aptos Narrow" panose="020B0004020202020204" pitchFamily="34" charset="0"/>
                        </a:rPr>
                        <a:t>Yvonne Martens</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Toegang Tilburg</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Manager beleid en projecten</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882721959"/>
                  </a:ext>
                </a:extLst>
              </a:tr>
              <a:tr h="101561">
                <a:tc>
                  <a:txBody>
                    <a:bodyPr/>
                    <a:lstStyle/>
                    <a:p>
                      <a:pPr algn="l" fontAlgn="b"/>
                      <a:r>
                        <a:rPr lang="nl-NL" sz="700" b="0" i="0" u="none" strike="noStrike">
                          <a:solidFill>
                            <a:srgbClr val="000000"/>
                          </a:solidFill>
                          <a:effectLst/>
                          <a:latin typeface="Aptos Narrow" panose="020B0004020202020204" pitchFamily="34" charset="0"/>
                        </a:rPr>
                        <a:t>Vivian Jacobs</a:t>
                      </a:r>
                    </a:p>
                  </a:txBody>
                  <a:tcPr marL="2944" marR="2944" marT="29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Sterk Huis</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bestuurssecretaris </a:t>
                      </a:r>
                    </a:p>
                  </a:txBody>
                  <a:tcPr marL="2944" marR="2944" marT="2944" marB="0" anchor="b">
                    <a:lnL>
                      <a:noFill/>
                    </a:lnL>
                    <a:lnR>
                      <a:noFill/>
                    </a:lnR>
                    <a:lnT>
                      <a:noFill/>
                    </a:lnT>
                    <a:lnB>
                      <a:noFill/>
                    </a:lnB>
                    <a:noFill/>
                  </a:tcPr>
                </a:tc>
                <a:tc>
                  <a:txBody>
                    <a:bodyPr/>
                    <a:lstStyle/>
                    <a:p>
                      <a:pPr algn="l" fontAlgn="b"/>
                      <a:r>
                        <a:rPr lang="nl-NL" sz="700" b="0" i="0" u="none" strike="noStrike">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14085867"/>
                  </a:ext>
                </a:extLst>
              </a:tr>
              <a:tr h="101561">
                <a:tc>
                  <a:txBody>
                    <a:bodyPr/>
                    <a:lstStyle/>
                    <a:p>
                      <a:pPr algn="l" fontAlgn="b"/>
                      <a:r>
                        <a:rPr lang="nl-NL" sz="700" b="0" i="0" u="none" strike="noStrike" dirty="0">
                          <a:solidFill>
                            <a:srgbClr val="000000"/>
                          </a:solidFill>
                          <a:effectLst/>
                          <a:latin typeface="Aptos Narrow" panose="020B0004020202020204" pitchFamily="34" charset="0"/>
                        </a:rPr>
                        <a:t>Myra Lennarts</a:t>
                      </a:r>
                    </a:p>
                  </a:txBody>
                  <a:tcPr marL="2944" marR="2944" marT="294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700" b="0" i="0" u="none" strike="noStrike">
                          <a:solidFill>
                            <a:srgbClr val="000000"/>
                          </a:solidFill>
                          <a:effectLst/>
                          <a:latin typeface="Aptos Narrow" panose="020B0004020202020204" pitchFamily="34" charset="0"/>
                        </a:rPr>
                        <a:t>RIBW Brabant</a:t>
                      </a:r>
                    </a:p>
                  </a:txBody>
                  <a:tcPr marL="2944" marR="2944" marT="2944"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700" b="0" i="0" u="none" strike="noStrike">
                          <a:solidFill>
                            <a:srgbClr val="000000"/>
                          </a:solidFill>
                          <a:effectLst/>
                          <a:latin typeface="Aptos Narrow" panose="020B0004020202020204" pitchFamily="34" charset="0"/>
                        </a:rPr>
                        <a:t>Senior ontwikkelaar beleid en innovatie</a:t>
                      </a:r>
                    </a:p>
                  </a:txBody>
                  <a:tcPr marL="2944" marR="2944" marT="2944"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700" b="0" i="0" u="none" strike="noStrike" dirty="0">
                          <a:solidFill>
                            <a:srgbClr val="000000"/>
                          </a:solidFill>
                          <a:effectLst/>
                          <a:latin typeface="Aptos Narrow" panose="020B0004020202020204" pitchFamily="34" charset="0"/>
                        </a:rPr>
                        <a:t>Zorgzame en gezonde buurten</a:t>
                      </a:r>
                    </a:p>
                  </a:txBody>
                  <a:tcPr marL="2944" marR="2944" marT="294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8081714"/>
                  </a:ext>
                </a:extLst>
              </a:tr>
            </a:tbl>
          </a:graphicData>
        </a:graphic>
      </p:graphicFrame>
    </p:spTree>
    <p:extLst>
      <p:ext uri="{BB962C8B-B14F-4D97-AF65-F5344CB8AC3E}">
        <p14:creationId xmlns:p14="http://schemas.microsoft.com/office/powerpoint/2010/main" val="1267512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F756F56-148A-EE5E-FF90-C7C0869D69B2}"/>
              </a:ext>
            </a:extLst>
          </p:cNvPr>
          <p:cNvGraphicFramePr>
            <a:graphicFrameLocks noChangeAspect="1"/>
          </p:cNvGraphicFramePr>
          <p:nvPr>
            <p:custDataLst>
              <p:tags r:id="rId1"/>
            </p:custDataLst>
            <p:extLst>
              <p:ext uri="{D42A27DB-BD31-4B8C-83A1-F6EECF244321}">
                <p14:modId xmlns:p14="http://schemas.microsoft.com/office/powerpoint/2010/main" val="2047929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6" name="think-cell data - do not delete" hidden="1">
                        <a:extLst>
                          <a:ext uri="{FF2B5EF4-FFF2-40B4-BE49-F238E27FC236}">
                            <a16:creationId xmlns:a16="http://schemas.microsoft.com/office/drawing/2014/main" id="{CF756F56-148A-EE5E-FF90-C7C0869D69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17B2959C-A4E8-A544-A0DA-6851DC75DA5C}"/>
              </a:ext>
            </a:extLst>
          </p:cNvPr>
          <p:cNvSpPr>
            <a:spLocks noGrp="1"/>
          </p:cNvSpPr>
          <p:nvPr>
            <p:ph idx="1"/>
          </p:nvPr>
        </p:nvSpPr>
        <p:spPr/>
        <p:txBody>
          <a:bodyPr/>
          <a:lstStyle/>
          <a:p>
            <a:r>
              <a:rPr lang="nl-NL" dirty="0"/>
              <a:t>Korte terugblik op de bijeenkomst</a:t>
            </a:r>
          </a:p>
          <a:p>
            <a:r>
              <a:rPr lang="nl-NL" dirty="0" err="1"/>
              <a:t>Mentimeter</a:t>
            </a:r>
            <a:endParaRPr lang="nl-NL" dirty="0"/>
          </a:p>
          <a:p>
            <a:r>
              <a:rPr lang="nl-NL" dirty="0"/>
              <a:t>Vooruitblik 2025</a:t>
            </a:r>
          </a:p>
        </p:txBody>
      </p:sp>
      <p:sp>
        <p:nvSpPr>
          <p:cNvPr id="3" name="Slide Number Placeholder 2">
            <a:extLst>
              <a:ext uri="{FF2B5EF4-FFF2-40B4-BE49-F238E27FC236}">
                <a16:creationId xmlns:a16="http://schemas.microsoft.com/office/drawing/2014/main" id="{E3FE43EF-1C3D-9136-AE44-F7748EC2750C}"/>
              </a:ext>
            </a:extLst>
          </p:cNvPr>
          <p:cNvSpPr>
            <a:spLocks noGrp="1"/>
          </p:cNvSpPr>
          <p:nvPr>
            <p:ph type="sldNum" sz="quarter" idx="12"/>
          </p:nvPr>
        </p:nvSpPr>
        <p:spPr/>
        <p:txBody>
          <a:bodyPr/>
          <a:lstStyle/>
          <a:p>
            <a:fld id="{14F1411D-0280-154F-AEAC-4C20B7AA46B2}" type="slidenum">
              <a:rPr lang="nl-NL" smtClean="0"/>
              <a:t>28</a:t>
            </a:fld>
            <a:endParaRPr lang="nl-NL"/>
          </a:p>
        </p:txBody>
      </p:sp>
      <p:sp>
        <p:nvSpPr>
          <p:cNvPr id="4" name="Title 3">
            <a:extLst>
              <a:ext uri="{FF2B5EF4-FFF2-40B4-BE49-F238E27FC236}">
                <a16:creationId xmlns:a16="http://schemas.microsoft.com/office/drawing/2014/main" id="{EF550A75-79BE-D591-6650-909ECF99C7DC}"/>
              </a:ext>
            </a:extLst>
          </p:cNvPr>
          <p:cNvSpPr>
            <a:spLocks noGrp="1"/>
          </p:cNvSpPr>
          <p:nvPr>
            <p:ph type="title"/>
          </p:nvPr>
        </p:nvSpPr>
        <p:spPr/>
        <p:txBody>
          <a:bodyPr vert="horz"/>
          <a:lstStyle/>
          <a:p>
            <a:r>
              <a:rPr lang="nl-NL"/>
              <a:t>5. Afsluiting</a:t>
            </a:r>
          </a:p>
        </p:txBody>
      </p:sp>
      <p:pic>
        <p:nvPicPr>
          <p:cNvPr id="7" name="Picture 6">
            <a:extLst>
              <a:ext uri="{FF2B5EF4-FFF2-40B4-BE49-F238E27FC236}">
                <a16:creationId xmlns:a16="http://schemas.microsoft.com/office/drawing/2014/main" id="{F434A5AB-B223-8E5D-48DB-29A730A0CB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1404" r="29342"/>
          <a:stretch/>
        </p:blipFill>
        <p:spPr>
          <a:xfrm>
            <a:off x="0" y="0"/>
            <a:ext cx="4572000" cy="5143500"/>
          </a:xfrm>
          <a:prstGeom prst="rect">
            <a:avLst/>
          </a:prstGeom>
        </p:spPr>
      </p:pic>
    </p:spTree>
    <p:extLst>
      <p:ext uri="{BB962C8B-B14F-4D97-AF65-F5344CB8AC3E}">
        <p14:creationId xmlns:p14="http://schemas.microsoft.com/office/powerpoint/2010/main" val="2851947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0F23CE9-31D4-FD2D-CFA9-8EAF6265FE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6" name="think-cell data - do not delete" hidden="1">
                        <a:extLst>
                          <a:ext uri="{FF2B5EF4-FFF2-40B4-BE49-F238E27FC236}">
                            <a16:creationId xmlns:a16="http://schemas.microsoft.com/office/drawing/2014/main" id="{30F23CE9-31D4-FD2D-CFA9-8EAF6265FE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4" name="Picture 43">
            <a:extLst>
              <a:ext uri="{FF2B5EF4-FFF2-40B4-BE49-F238E27FC236}">
                <a16:creationId xmlns:a16="http://schemas.microsoft.com/office/drawing/2014/main" id="{BCC76566-BEA9-4BD2-3163-858088712C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1667" r="27847"/>
          <a:stretch/>
        </p:blipFill>
        <p:spPr>
          <a:xfrm>
            <a:off x="4896050" y="-6674"/>
            <a:ext cx="4247950" cy="5129792"/>
          </a:xfrm>
          <a:prstGeom prst="rect">
            <a:avLst/>
          </a:prstGeom>
        </p:spPr>
      </p:pic>
      <p:sp>
        <p:nvSpPr>
          <p:cNvPr id="9" name="Text Placeholder 8">
            <a:extLst>
              <a:ext uri="{FF2B5EF4-FFF2-40B4-BE49-F238E27FC236}">
                <a16:creationId xmlns:a16="http://schemas.microsoft.com/office/drawing/2014/main" id="{E458B28E-09CC-1287-6435-D0A89A057300}"/>
              </a:ext>
            </a:extLst>
          </p:cNvPr>
          <p:cNvSpPr>
            <a:spLocks noGrp="1"/>
          </p:cNvSpPr>
          <p:nvPr>
            <p:ph type="body" sz="quarter" idx="13"/>
          </p:nvPr>
        </p:nvSpPr>
        <p:spPr>
          <a:xfrm>
            <a:off x="719277" y="1223419"/>
            <a:ext cx="8173175" cy="215901"/>
          </a:xfrm>
        </p:spPr>
        <p:txBody>
          <a:bodyPr/>
          <a:lstStyle/>
          <a:p>
            <a:endParaRPr lang="nl-NL" dirty="0"/>
          </a:p>
        </p:txBody>
      </p:sp>
      <p:sp>
        <p:nvSpPr>
          <p:cNvPr id="4" name="Slide Number Placeholder 3">
            <a:extLst>
              <a:ext uri="{FF2B5EF4-FFF2-40B4-BE49-F238E27FC236}">
                <a16:creationId xmlns:a16="http://schemas.microsoft.com/office/drawing/2014/main" id="{2BD7BF54-0824-09FA-EC15-99578C6812D3}"/>
              </a:ext>
            </a:extLst>
          </p:cNvPr>
          <p:cNvSpPr>
            <a:spLocks noGrp="1"/>
          </p:cNvSpPr>
          <p:nvPr>
            <p:ph type="sldNum" sz="quarter" idx="15"/>
          </p:nvPr>
        </p:nvSpPr>
        <p:spPr>
          <a:xfrm>
            <a:off x="8388712" y="4824000"/>
            <a:ext cx="360000" cy="180000"/>
          </a:xfrm>
          <a:prstGeom prst="rect">
            <a:avLst/>
          </a:prstGeom>
        </p:spPr>
        <p:txBody>
          <a:bodyPr vert="horz" lIns="0" tIns="0" rIns="0" bIns="0" rtlCol="0" anchor="b" anchorCtr="0">
            <a:noAutofit/>
          </a:bodyPr>
          <a:lstStyle>
            <a:defPPr>
              <a:defRPr lang="nl-NL"/>
            </a:defPPr>
            <a:lvl1pPr marL="0" algn="r" defTabSz="685800" rtl="0" eaLnBrk="1" latinLnBrk="0" hangingPunct="1">
              <a:defRPr sz="8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4F1411D-0280-154F-AEAC-4C20B7AA46B2}" type="slidenum">
              <a:rPr lang="nl-NL" smtClean="0"/>
              <a:pPr/>
              <a:t>29</a:t>
            </a:fld>
            <a:endParaRPr lang="nl-NL"/>
          </a:p>
        </p:txBody>
      </p:sp>
      <p:sp>
        <p:nvSpPr>
          <p:cNvPr id="2" name="Title 1">
            <a:extLst>
              <a:ext uri="{FF2B5EF4-FFF2-40B4-BE49-F238E27FC236}">
                <a16:creationId xmlns:a16="http://schemas.microsoft.com/office/drawing/2014/main" id="{3973E3DD-E903-210B-075F-081CD29CEB8F}"/>
              </a:ext>
            </a:extLst>
          </p:cNvPr>
          <p:cNvSpPr>
            <a:spLocks noGrp="1"/>
          </p:cNvSpPr>
          <p:nvPr>
            <p:ph type="title"/>
          </p:nvPr>
        </p:nvSpPr>
        <p:spPr/>
        <p:txBody>
          <a:bodyPr vert="horz"/>
          <a:lstStyle/>
          <a:p>
            <a:r>
              <a:rPr lang="nl-NL" sz="1600" dirty="0" err="1"/>
              <a:t>Mentimeter</a:t>
            </a:r>
            <a:endParaRPr lang="nl-NL" sz="1600" dirty="0"/>
          </a:p>
        </p:txBody>
      </p:sp>
      <p:sp>
        <p:nvSpPr>
          <p:cNvPr id="27" name="Speech Bubble: Rectangle 26">
            <a:extLst>
              <a:ext uri="{FF2B5EF4-FFF2-40B4-BE49-F238E27FC236}">
                <a16:creationId xmlns:a16="http://schemas.microsoft.com/office/drawing/2014/main" id="{D3D45624-24CC-F69A-61D5-5FED54F249CF}"/>
              </a:ext>
            </a:extLst>
          </p:cNvPr>
          <p:cNvSpPr/>
          <p:nvPr/>
        </p:nvSpPr>
        <p:spPr>
          <a:xfrm>
            <a:off x="719277" y="2000626"/>
            <a:ext cx="3860744" cy="1219585"/>
          </a:xfrm>
          <a:prstGeom prst="wedgeRectCallout">
            <a:avLst>
              <a:gd name="adj1" fmla="val 37659"/>
              <a:gd name="adj2" fmla="val 56851"/>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marL="288000" lvl="2" indent="0">
              <a:lnSpc>
                <a:spcPct val="150000"/>
              </a:lnSpc>
              <a:spcBef>
                <a:spcPts val="4200"/>
              </a:spcBef>
              <a:buNone/>
            </a:pPr>
            <a:endParaRPr lang="nl-NL" sz="1100" b="1" dirty="0">
              <a:solidFill>
                <a:schemeClr val="tx1"/>
              </a:solidFill>
            </a:endParaRPr>
          </a:p>
        </p:txBody>
      </p:sp>
      <p:grpSp>
        <p:nvGrpSpPr>
          <p:cNvPr id="14" name="Group 13">
            <a:extLst>
              <a:ext uri="{FF2B5EF4-FFF2-40B4-BE49-F238E27FC236}">
                <a16:creationId xmlns:a16="http://schemas.microsoft.com/office/drawing/2014/main" id="{92273F2C-5136-C9EC-06DC-94E9FA015587}"/>
              </a:ext>
            </a:extLst>
          </p:cNvPr>
          <p:cNvGrpSpPr/>
          <p:nvPr/>
        </p:nvGrpSpPr>
        <p:grpSpPr>
          <a:xfrm>
            <a:off x="844442" y="2399587"/>
            <a:ext cx="421661" cy="421661"/>
            <a:chOff x="850478" y="2378505"/>
            <a:chExt cx="463827" cy="463827"/>
          </a:xfrm>
        </p:grpSpPr>
        <p:sp>
          <p:nvSpPr>
            <p:cNvPr id="26" name="Oval 25">
              <a:extLst>
                <a:ext uri="{FF2B5EF4-FFF2-40B4-BE49-F238E27FC236}">
                  <a16:creationId xmlns:a16="http://schemas.microsoft.com/office/drawing/2014/main" id="{12302F4C-A00B-F484-E7DB-50E4118EBE62}"/>
                </a:ext>
              </a:extLst>
            </p:cNvPr>
            <p:cNvSpPr/>
            <p:nvPr/>
          </p:nvSpPr>
          <p:spPr>
            <a:xfrm>
              <a:off x="850478" y="2378505"/>
              <a:ext cx="463827" cy="463827"/>
            </a:xfrm>
            <a:prstGeom prst="ellipse">
              <a:avLst/>
            </a:prstGeom>
            <a:solidFill>
              <a:schemeClr val="tx2"/>
            </a:solidFill>
            <a:ln w="6350">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200" b="1">
                <a:solidFill>
                  <a:schemeClr val="bg1"/>
                </a:solidFill>
              </a:endParaRPr>
            </a:p>
          </p:txBody>
        </p:sp>
        <p:pic>
          <p:nvPicPr>
            <p:cNvPr id="11" name="Graphic 10" descr="Lights On with solid fill">
              <a:extLst>
                <a:ext uri="{FF2B5EF4-FFF2-40B4-BE49-F238E27FC236}">
                  <a16:creationId xmlns:a16="http://schemas.microsoft.com/office/drawing/2014/main" id="{EDFDCC18-1943-5533-A960-29A3DEE5635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88494" y="2416521"/>
              <a:ext cx="387795" cy="387795"/>
            </a:xfrm>
            <a:prstGeom prst="rect">
              <a:avLst/>
            </a:prstGeom>
          </p:spPr>
        </p:pic>
      </p:grpSp>
      <p:sp>
        <p:nvSpPr>
          <p:cNvPr id="5" name="Tekstvak 4">
            <a:extLst>
              <a:ext uri="{FF2B5EF4-FFF2-40B4-BE49-F238E27FC236}">
                <a16:creationId xmlns:a16="http://schemas.microsoft.com/office/drawing/2014/main" id="{01DE3055-A83D-B6C9-FC0A-4E7114F0F98E}"/>
              </a:ext>
            </a:extLst>
          </p:cNvPr>
          <p:cNvSpPr txBox="1"/>
          <p:nvPr/>
        </p:nvSpPr>
        <p:spPr>
          <a:xfrm>
            <a:off x="1481943" y="2134751"/>
            <a:ext cx="3209493" cy="1146468"/>
          </a:xfrm>
          <a:prstGeom prst="rect">
            <a:avLst/>
          </a:prstGeom>
          <a:noFill/>
        </p:spPr>
        <p:txBody>
          <a:bodyPr wrap="square" rtlCol="0">
            <a:spAutoFit/>
          </a:bodyPr>
          <a:lstStyle/>
          <a:p>
            <a:r>
              <a:rPr lang="nl-NL" dirty="0"/>
              <a:t>Graag sluiten we de bijeenkomst af met een korte inventarisatie:</a:t>
            </a:r>
          </a:p>
          <a:p>
            <a:r>
              <a:rPr lang="nl-NL" sz="1400" b="1" dirty="0">
                <a:hlinkClick r:id="rId9"/>
              </a:rPr>
              <a:t>www.menti.com</a:t>
            </a:r>
            <a:r>
              <a:rPr lang="nl-NL" sz="1400" b="1" dirty="0"/>
              <a:t> </a:t>
            </a:r>
          </a:p>
          <a:p>
            <a:r>
              <a:rPr lang="nl-NL" sz="1400" b="1" dirty="0">
                <a:solidFill>
                  <a:srgbClr val="E17000"/>
                </a:solidFill>
              </a:rPr>
              <a:t>code: 4296 0382 </a:t>
            </a:r>
          </a:p>
          <a:p>
            <a:endParaRPr lang="nl-NL" dirty="0"/>
          </a:p>
        </p:txBody>
      </p:sp>
    </p:spTree>
    <p:extLst>
      <p:ext uri="{BB962C8B-B14F-4D97-AF65-F5344CB8AC3E}">
        <p14:creationId xmlns:p14="http://schemas.microsoft.com/office/powerpoint/2010/main" val="656362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0F23CE9-31D4-FD2D-CFA9-8EAF6265FEF7}"/>
              </a:ext>
            </a:extLst>
          </p:cNvPr>
          <p:cNvGraphicFramePr>
            <a:graphicFrameLocks noChangeAspect="1"/>
          </p:cNvGraphicFramePr>
          <p:nvPr>
            <p:custDataLst>
              <p:tags r:id="rId1"/>
            </p:custDataLst>
            <p:extLst>
              <p:ext uri="{D42A27DB-BD31-4B8C-83A1-F6EECF244321}">
                <p14:modId xmlns:p14="http://schemas.microsoft.com/office/powerpoint/2010/main" val="1370347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6" name="think-cell data - do not delete" hidden="1">
                        <a:extLst>
                          <a:ext uri="{FF2B5EF4-FFF2-40B4-BE49-F238E27FC236}">
                            <a16:creationId xmlns:a16="http://schemas.microsoft.com/office/drawing/2014/main" id="{30F23CE9-31D4-FD2D-CFA9-8EAF6265FE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4EA8CFF1-7C23-80AF-FF02-2C272E3226DF}"/>
              </a:ext>
            </a:extLst>
          </p:cNvPr>
          <p:cNvSpPr>
            <a:spLocks noGrp="1"/>
          </p:cNvSpPr>
          <p:nvPr>
            <p:ph type="body" sz="quarter" idx="13"/>
          </p:nvPr>
        </p:nvSpPr>
        <p:spPr>
          <a:xfrm>
            <a:off x="395288" y="894489"/>
            <a:ext cx="8353424" cy="215901"/>
          </a:xfrm>
        </p:spPr>
        <p:txBody>
          <a:bodyPr/>
          <a:lstStyle/>
          <a:p>
            <a:r>
              <a:rPr lang="nl-NL" dirty="0"/>
              <a:t>Agenda tactische regioalliantie 7 november</a:t>
            </a:r>
          </a:p>
        </p:txBody>
      </p:sp>
      <p:sp>
        <p:nvSpPr>
          <p:cNvPr id="4" name="Slide Number Placeholder 3">
            <a:extLst>
              <a:ext uri="{FF2B5EF4-FFF2-40B4-BE49-F238E27FC236}">
                <a16:creationId xmlns:a16="http://schemas.microsoft.com/office/drawing/2014/main" id="{2BD7BF54-0824-09FA-EC15-99578C6812D3}"/>
              </a:ext>
            </a:extLst>
          </p:cNvPr>
          <p:cNvSpPr>
            <a:spLocks noGrp="1"/>
          </p:cNvSpPr>
          <p:nvPr>
            <p:ph type="sldNum" sz="quarter" idx="15"/>
          </p:nvPr>
        </p:nvSpPr>
        <p:spPr/>
        <p:txBody>
          <a:bodyPr/>
          <a:lstStyle/>
          <a:p>
            <a:fld id="{14F1411D-0280-154F-AEAC-4C20B7AA46B2}" type="slidenum">
              <a:rPr lang="nl-NL" smtClean="0"/>
              <a:t>3</a:t>
            </a:fld>
            <a:endParaRPr lang="nl-NL"/>
          </a:p>
        </p:txBody>
      </p:sp>
      <p:sp>
        <p:nvSpPr>
          <p:cNvPr id="2" name="Title 1">
            <a:extLst>
              <a:ext uri="{FF2B5EF4-FFF2-40B4-BE49-F238E27FC236}">
                <a16:creationId xmlns:a16="http://schemas.microsoft.com/office/drawing/2014/main" id="{3973E3DD-E903-210B-075F-081CD29CEB8F}"/>
              </a:ext>
            </a:extLst>
          </p:cNvPr>
          <p:cNvSpPr>
            <a:spLocks noGrp="1"/>
          </p:cNvSpPr>
          <p:nvPr>
            <p:ph type="title"/>
          </p:nvPr>
        </p:nvSpPr>
        <p:spPr>
          <a:xfrm>
            <a:off x="395288" y="232227"/>
            <a:ext cx="8353424" cy="572569"/>
          </a:xfrm>
        </p:spPr>
        <p:txBody>
          <a:bodyPr vert="horz"/>
          <a:lstStyle/>
          <a:p>
            <a:r>
              <a:rPr lang="nl-NL" sz="1600" dirty="0"/>
              <a:t>Vandaag blikken we terug op de stappen die we de afgelopen periode gezet hebben. Waar staan we nu?</a:t>
            </a:r>
          </a:p>
        </p:txBody>
      </p:sp>
      <p:sp>
        <p:nvSpPr>
          <p:cNvPr id="3" name="Tekstvak 2">
            <a:extLst>
              <a:ext uri="{FF2B5EF4-FFF2-40B4-BE49-F238E27FC236}">
                <a16:creationId xmlns:a16="http://schemas.microsoft.com/office/drawing/2014/main" id="{2715F33D-75D9-AB36-6805-CF7C49FD39AA}"/>
              </a:ext>
            </a:extLst>
          </p:cNvPr>
          <p:cNvSpPr txBox="1"/>
          <p:nvPr/>
        </p:nvSpPr>
        <p:spPr>
          <a:xfrm>
            <a:off x="1043055" y="1279904"/>
            <a:ext cx="7525657" cy="3724096"/>
          </a:xfrm>
          <a:prstGeom prst="rect">
            <a:avLst/>
          </a:prstGeom>
          <a:solidFill>
            <a:schemeClr val="accent1">
              <a:lumMod val="10000"/>
              <a:lumOff val="90000"/>
            </a:schemeClr>
          </a:solidFill>
        </p:spPr>
        <p:txBody>
          <a:bodyPr wrap="square" lIns="0" tIns="0" rIns="0" bIns="0" rtlCol="0">
            <a:spAutoFit/>
          </a:bodyPr>
          <a:lstStyle/>
          <a:p>
            <a:pPr marL="228600" indent="-228600" algn="l">
              <a:buAutoNum type="arabicPeriod"/>
            </a:pPr>
            <a:r>
              <a:rPr lang="nl-NL" sz="1100" b="1" dirty="0">
                <a:solidFill>
                  <a:schemeClr val="tx2"/>
                </a:solidFill>
              </a:rPr>
              <a:t>Welkom, opening bijeenkomst				15.00 – 15.05</a:t>
            </a:r>
          </a:p>
          <a:p>
            <a:pPr marL="228600" indent="-228600" algn="l">
              <a:buAutoNum type="arabicPeriod"/>
            </a:pPr>
            <a:endParaRPr lang="nl-NL" sz="1100" b="1" dirty="0">
              <a:solidFill>
                <a:schemeClr val="tx2"/>
              </a:solidFill>
            </a:endParaRPr>
          </a:p>
          <a:p>
            <a:pPr marL="228600" indent="-228600" algn="l">
              <a:buAutoNum type="arabicPeriod"/>
            </a:pPr>
            <a:r>
              <a:rPr lang="nl-NL" sz="1100" b="1" dirty="0">
                <a:solidFill>
                  <a:schemeClr val="tx2"/>
                </a:solidFill>
              </a:rPr>
              <a:t>Presentatie ‘Waar staan we nu?				15.05 – 15.15</a:t>
            </a:r>
          </a:p>
          <a:p>
            <a:pPr algn="l"/>
            <a:endParaRPr lang="nl-NL" sz="1100" b="1" dirty="0">
              <a:solidFill>
                <a:schemeClr val="tx2"/>
              </a:solidFill>
            </a:endParaRPr>
          </a:p>
          <a:p>
            <a:pPr algn="l"/>
            <a:r>
              <a:rPr lang="nl-NL" sz="1100" b="1" dirty="0">
                <a:solidFill>
                  <a:schemeClr val="tx2"/>
                </a:solidFill>
              </a:rPr>
              <a:t>3.  </a:t>
            </a:r>
            <a:r>
              <a:rPr lang="nl-NL" sz="1100" b="1" dirty="0" err="1">
                <a:solidFill>
                  <a:schemeClr val="tx2"/>
                </a:solidFill>
              </a:rPr>
              <a:t>Pitches</a:t>
            </a:r>
            <a:r>
              <a:rPr lang="nl-NL" sz="1100" b="1" dirty="0">
                <a:solidFill>
                  <a:schemeClr val="tx2"/>
                </a:solidFill>
              </a:rPr>
              <a:t>							</a:t>
            </a:r>
          </a:p>
          <a:p>
            <a:pPr marL="628650" lvl="1" indent="-285750">
              <a:buFont typeface="Arial" panose="020B0604020202020204" pitchFamily="34" charset="0"/>
              <a:buChar char="•"/>
            </a:pPr>
            <a:r>
              <a:rPr lang="nl-NL" sz="1100" dirty="0">
                <a:solidFill>
                  <a:schemeClr val="tx2"/>
                </a:solidFill>
              </a:rPr>
              <a:t>Chronische zorgvraag				15.15 – 15.25</a:t>
            </a:r>
          </a:p>
          <a:p>
            <a:pPr marL="628650" lvl="1" indent="-285750">
              <a:buFont typeface="Arial" panose="020B0604020202020204" pitchFamily="34" charset="0"/>
              <a:buChar char="•"/>
            </a:pPr>
            <a:r>
              <a:rPr lang="nl-NL" sz="1100" dirty="0">
                <a:solidFill>
                  <a:schemeClr val="tx2"/>
                </a:solidFill>
              </a:rPr>
              <a:t>Gezond en veilig opgroeien				15.25 – 15.35</a:t>
            </a:r>
          </a:p>
          <a:p>
            <a:pPr marL="628650" lvl="1" indent="-285750">
              <a:buFont typeface="Arial" panose="020B0604020202020204" pitchFamily="34" charset="0"/>
              <a:buChar char="•"/>
            </a:pPr>
            <a:r>
              <a:rPr lang="nl-NL" sz="1100" dirty="0">
                <a:solidFill>
                  <a:schemeClr val="tx2"/>
                </a:solidFill>
              </a:rPr>
              <a:t>Mentale gezondheid</a:t>
            </a:r>
            <a:r>
              <a:rPr lang="nl-NL" sz="1100" b="1" dirty="0">
                <a:solidFill>
                  <a:schemeClr val="tx2"/>
                </a:solidFill>
              </a:rPr>
              <a:t>					</a:t>
            </a:r>
            <a:r>
              <a:rPr lang="nl-NL" sz="1100" dirty="0">
                <a:solidFill>
                  <a:schemeClr val="tx2"/>
                </a:solidFill>
              </a:rPr>
              <a:t>15.35 – 15.45</a:t>
            </a:r>
          </a:p>
          <a:p>
            <a:pPr marL="628650" lvl="1" indent="-285750">
              <a:buFont typeface="Arial" panose="020B0604020202020204" pitchFamily="34" charset="0"/>
              <a:buChar char="•"/>
            </a:pPr>
            <a:endParaRPr lang="nl-NL" sz="1100" dirty="0">
              <a:solidFill>
                <a:schemeClr val="tx2"/>
              </a:solidFill>
            </a:endParaRPr>
          </a:p>
          <a:p>
            <a:r>
              <a:rPr lang="nl-NL" sz="1100" dirty="0">
                <a:solidFill>
                  <a:schemeClr val="tx2"/>
                </a:solidFill>
              </a:rPr>
              <a:t>     </a:t>
            </a:r>
            <a:r>
              <a:rPr lang="nl-NL" sz="1100" b="1" i="1" dirty="0">
                <a:solidFill>
                  <a:schemeClr val="tx2"/>
                </a:solidFill>
              </a:rPr>
              <a:t>PAUZE						</a:t>
            </a:r>
            <a:r>
              <a:rPr lang="nl-NL" sz="1100" b="1" dirty="0">
                <a:solidFill>
                  <a:schemeClr val="tx2"/>
                </a:solidFill>
              </a:rPr>
              <a:t>15.45 – 16.00</a:t>
            </a:r>
          </a:p>
          <a:p>
            <a:endParaRPr lang="nl-NL" sz="1100" b="1" i="1" dirty="0">
              <a:solidFill>
                <a:schemeClr val="tx2"/>
              </a:solidFill>
            </a:endParaRPr>
          </a:p>
          <a:p>
            <a:r>
              <a:rPr lang="nl-NL" sz="1100" b="1" dirty="0">
                <a:solidFill>
                  <a:schemeClr val="tx2"/>
                </a:solidFill>
              </a:rPr>
              <a:t>4.  </a:t>
            </a:r>
            <a:r>
              <a:rPr lang="nl-NL" sz="1100" b="1" dirty="0" err="1">
                <a:solidFill>
                  <a:schemeClr val="tx2"/>
                </a:solidFill>
              </a:rPr>
              <a:t>Pitches</a:t>
            </a:r>
            <a:endParaRPr lang="nl-NL" sz="1100" b="1" dirty="0">
              <a:solidFill>
                <a:schemeClr val="tx2"/>
              </a:solidFill>
            </a:endParaRPr>
          </a:p>
          <a:p>
            <a:pPr marL="514350" lvl="1" indent="-171450">
              <a:buFont typeface="Arial" panose="020B0604020202020204" pitchFamily="34" charset="0"/>
              <a:buChar char="•"/>
            </a:pPr>
            <a:r>
              <a:rPr lang="nl-NL" sz="1100" dirty="0">
                <a:solidFill>
                  <a:schemeClr val="tx2"/>
                </a:solidFill>
              </a:rPr>
              <a:t>(Kwetsbare) ouderen, nu en straks			16.00 – 16.10</a:t>
            </a:r>
          </a:p>
          <a:p>
            <a:pPr marL="514350" lvl="1" indent="-171450">
              <a:buFont typeface="Arial" panose="020B0604020202020204" pitchFamily="34" charset="0"/>
              <a:buChar char="•"/>
            </a:pPr>
            <a:r>
              <a:rPr lang="nl-NL" sz="1100" dirty="0">
                <a:solidFill>
                  <a:schemeClr val="tx2"/>
                </a:solidFill>
              </a:rPr>
              <a:t>Leefstijl en leefomgeving				16.10 – 16.20</a:t>
            </a:r>
          </a:p>
          <a:p>
            <a:endParaRPr lang="nl-NL" sz="1100" b="1" dirty="0">
              <a:solidFill>
                <a:schemeClr val="tx2"/>
              </a:solidFill>
            </a:endParaRPr>
          </a:p>
          <a:p>
            <a:r>
              <a:rPr lang="nl-NL" sz="1100" b="1" dirty="0">
                <a:solidFill>
                  <a:schemeClr val="tx2"/>
                </a:solidFill>
              </a:rPr>
              <a:t>5.  Parallelsessie						16.20 – 16.50</a:t>
            </a:r>
          </a:p>
          <a:p>
            <a:pPr marL="514350" lvl="1" indent="-171450">
              <a:buFont typeface="Arial" panose="020B0604020202020204" pitchFamily="34" charset="0"/>
              <a:buChar char="•"/>
            </a:pPr>
            <a:r>
              <a:rPr lang="nl-NL" sz="1100" dirty="0">
                <a:solidFill>
                  <a:schemeClr val="tx2"/>
                </a:solidFill>
              </a:rPr>
              <a:t>Chronische zorgvraag</a:t>
            </a:r>
          </a:p>
          <a:p>
            <a:pPr marL="514350" lvl="1" indent="-171450">
              <a:buFont typeface="Arial" panose="020B0604020202020204" pitchFamily="34" charset="0"/>
              <a:buChar char="•"/>
            </a:pPr>
            <a:r>
              <a:rPr lang="nl-NL" sz="1100" dirty="0">
                <a:solidFill>
                  <a:schemeClr val="tx2"/>
                </a:solidFill>
              </a:rPr>
              <a:t>(Kwetsbare)ouderen, nu en straks</a:t>
            </a:r>
          </a:p>
          <a:p>
            <a:pPr marL="514350" lvl="1" indent="-171450">
              <a:buFont typeface="Arial" panose="020B0604020202020204" pitchFamily="34" charset="0"/>
              <a:buChar char="•"/>
            </a:pPr>
            <a:r>
              <a:rPr lang="nl-NL" sz="1100" dirty="0">
                <a:solidFill>
                  <a:schemeClr val="tx2"/>
                </a:solidFill>
              </a:rPr>
              <a:t>Communicatie</a:t>
            </a:r>
          </a:p>
          <a:p>
            <a:pPr marL="514350" lvl="1" indent="-171450">
              <a:buFont typeface="Arial" panose="020B0604020202020204" pitchFamily="34" charset="0"/>
              <a:buChar char="•"/>
            </a:pPr>
            <a:r>
              <a:rPr lang="nl-NL" sz="1100" dirty="0">
                <a:solidFill>
                  <a:schemeClr val="tx2"/>
                </a:solidFill>
              </a:rPr>
              <a:t>Zorgzame en gezonde buurten </a:t>
            </a:r>
          </a:p>
          <a:p>
            <a:pPr marL="285750" indent="-285750">
              <a:buFont typeface="Arial" panose="020B0604020202020204" pitchFamily="34" charset="0"/>
              <a:buChar char="•"/>
            </a:pPr>
            <a:endParaRPr lang="nl-NL" sz="1100" b="1" dirty="0">
              <a:solidFill>
                <a:schemeClr val="tx2"/>
              </a:solidFill>
            </a:endParaRPr>
          </a:p>
          <a:p>
            <a:r>
              <a:rPr lang="nl-NL" sz="1100" b="1" dirty="0">
                <a:solidFill>
                  <a:schemeClr val="tx2"/>
                </a:solidFill>
              </a:rPr>
              <a:t>6.  Afsluiting						16.50 – 17.00</a:t>
            </a:r>
          </a:p>
        </p:txBody>
      </p:sp>
    </p:spTree>
    <p:extLst>
      <p:ext uri="{BB962C8B-B14F-4D97-AF65-F5344CB8AC3E}">
        <p14:creationId xmlns:p14="http://schemas.microsoft.com/office/powerpoint/2010/main" val="423258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F756F56-148A-EE5E-FF90-C7C0869D69B2}"/>
              </a:ext>
            </a:extLst>
          </p:cNvPr>
          <p:cNvGraphicFramePr>
            <a:graphicFrameLocks noChangeAspect="1"/>
          </p:cNvGraphicFramePr>
          <p:nvPr>
            <p:custDataLst>
              <p:tags r:id="rId1"/>
            </p:custDataLst>
            <p:extLst>
              <p:ext uri="{D42A27DB-BD31-4B8C-83A1-F6EECF244321}">
                <p14:modId xmlns:p14="http://schemas.microsoft.com/office/powerpoint/2010/main" val="2559727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6" name="think-cell data - do not delete" hidden="1">
                        <a:extLst>
                          <a:ext uri="{FF2B5EF4-FFF2-40B4-BE49-F238E27FC236}">
                            <a16:creationId xmlns:a16="http://schemas.microsoft.com/office/drawing/2014/main" id="{CF756F56-148A-EE5E-FF90-C7C0869D69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Placeholder 8">
            <a:extLst>
              <a:ext uri="{FF2B5EF4-FFF2-40B4-BE49-F238E27FC236}">
                <a16:creationId xmlns:a16="http://schemas.microsoft.com/office/drawing/2014/main" id="{990D0191-93DD-3FFA-8C1A-CADFFEE26D1C}"/>
              </a:ext>
            </a:extLst>
          </p:cNvPr>
          <p:cNvPicPr>
            <a:picLocks noChangeAspect="1"/>
          </p:cNvPicPr>
          <p:nvPr/>
        </p:nvPicPr>
        <p:blipFill>
          <a:blip r:embed="rId6" cstate="screen">
            <a:extLst>
              <a:ext uri="{28A0092B-C50C-407E-A947-70E740481C1C}">
                <a14:useLocalDpi xmlns:a14="http://schemas.microsoft.com/office/drawing/2010/main"/>
              </a:ext>
            </a:extLst>
          </a:blip>
          <a:srcRect t="12500" b="12500"/>
          <a:stretch>
            <a:fillRect/>
          </a:stretch>
        </p:blipFill>
        <p:spPr>
          <a:xfrm>
            <a:off x="0" y="0"/>
            <a:ext cx="4572000" cy="51435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p:spPr>
      </p:pic>
      <p:sp>
        <p:nvSpPr>
          <p:cNvPr id="2" name="Content Placeholder 1">
            <a:extLst>
              <a:ext uri="{FF2B5EF4-FFF2-40B4-BE49-F238E27FC236}">
                <a16:creationId xmlns:a16="http://schemas.microsoft.com/office/drawing/2014/main" id="{17B2959C-A4E8-A544-A0DA-6851DC75DA5C}"/>
              </a:ext>
            </a:extLst>
          </p:cNvPr>
          <p:cNvSpPr>
            <a:spLocks noGrp="1"/>
          </p:cNvSpPr>
          <p:nvPr>
            <p:ph idx="1"/>
          </p:nvPr>
        </p:nvSpPr>
        <p:spPr>
          <a:xfrm>
            <a:off x="4859998" y="1821456"/>
            <a:ext cx="3564000" cy="3422029"/>
          </a:xfrm>
        </p:spPr>
        <p:txBody>
          <a:bodyPr/>
          <a:lstStyle/>
          <a:p>
            <a:pPr marL="285750" indent="-285750">
              <a:buFontTx/>
              <a:buChar char="-"/>
            </a:pPr>
            <a:r>
              <a:rPr lang="nl-NL" dirty="0">
                <a:latin typeface="Calibri" panose="020F0502020204030204" pitchFamily="34" charset="0"/>
                <a:ea typeface="Aptos" panose="020B0004020202020204" pitchFamily="34" charset="0"/>
              </a:rPr>
              <a:t>T</a:t>
            </a:r>
            <a:r>
              <a:rPr lang="nl-NL" sz="1400" dirty="0">
                <a:effectLst/>
                <a:latin typeface="Calibri" panose="020F0502020204030204" pitchFamily="34" charset="0"/>
                <a:ea typeface="Aptos" panose="020B0004020202020204" pitchFamily="34" charset="0"/>
              </a:rPr>
              <a:t>erugblik maart – november 2024</a:t>
            </a:r>
          </a:p>
          <a:p>
            <a:pPr marL="285750" indent="-285750">
              <a:buFontTx/>
              <a:buChar char="-"/>
            </a:pPr>
            <a:r>
              <a:rPr lang="nl-NL" dirty="0">
                <a:latin typeface="Calibri" panose="020F0502020204030204" pitchFamily="34" charset="0"/>
                <a:ea typeface="Aptos" panose="020B0004020202020204" pitchFamily="34" charset="0"/>
              </a:rPr>
              <a:t>Regionaal </a:t>
            </a:r>
          </a:p>
          <a:p>
            <a:pPr marL="537750" lvl="1" indent="-285750">
              <a:buFontTx/>
              <a:buChar char="-"/>
            </a:pPr>
            <a:r>
              <a:rPr lang="nl-NL" sz="1200" dirty="0">
                <a:latin typeface="Calibri" panose="020F0502020204030204" pitchFamily="34" charset="0"/>
                <a:ea typeface="Aptos" panose="020B0004020202020204" pitchFamily="34" charset="0"/>
              </a:rPr>
              <a:t>v</a:t>
            </a:r>
            <a:r>
              <a:rPr lang="nl-NL" sz="1200" dirty="0">
                <a:effectLst/>
                <a:latin typeface="Calibri" panose="020F0502020204030204" pitchFamily="34" charset="0"/>
                <a:ea typeface="Aptos" panose="020B0004020202020204" pitchFamily="34" charset="0"/>
              </a:rPr>
              <a:t>erdere uitwerking van de kernwaarden</a:t>
            </a:r>
          </a:p>
          <a:p>
            <a:pPr marL="537750" lvl="1" indent="-285750">
              <a:buFontTx/>
              <a:buChar char="-"/>
            </a:pPr>
            <a:r>
              <a:rPr lang="nl-NL" sz="1200" dirty="0">
                <a:latin typeface="Calibri" panose="020F0502020204030204" pitchFamily="34" charset="0"/>
                <a:ea typeface="Aptos" panose="020B0004020202020204" pitchFamily="34" charset="0"/>
              </a:rPr>
              <a:t>5 prioritaire opgaven</a:t>
            </a:r>
          </a:p>
          <a:p>
            <a:pPr marL="537750" lvl="1" indent="-285750">
              <a:buFontTx/>
              <a:buChar char="-"/>
            </a:pPr>
            <a:r>
              <a:rPr lang="nl-NL" sz="1200" dirty="0">
                <a:latin typeface="Calibri" panose="020F0502020204030204" pitchFamily="34" charset="0"/>
                <a:ea typeface="Aptos" panose="020B0004020202020204" pitchFamily="34" charset="0"/>
              </a:rPr>
              <a:t>i</a:t>
            </a:r>
            <a:r>
              <a:rPr lang="nl-NL" sz="1200" dirty="0">
                <a:effectLst/>
                <a:latin typeface="Calibri" panose="020F0502020204030204" pitchFamily="34" charset="0"/>
                <a:ea typeface="Aptos" panose="020B0004020202020204" pitchFamily="34" charset="0"/>
              </a:rPr>
              <a:t>ntegrale oplossingsrichtingen</a:t>
            </a:r>
          </a:p>
          <a:p>
            <a:pPr marL="537750" lvl="1" indent="-285750">
              <a:buFontTx/>
              <a:buChar char="-"/>
            </a:pPr>
            <a:r>
              <a:rPr lang="nl-NL" sz="1200" dirty="0">
                <a:effectLst/>
                <a:latin typeface="Calibri" panose="020F0502020204030204" pitchFamily="34" charset="0"/>
                <a:ea typeface="Aptos" panose="020B0004020202020204" pitchFamily="34" charset="0"/>
              </a:rPr>
              <a:t>overz</a:t>
            </a:r>
            <a:r>
              <a:rPr lang="nl-NL" sz="1200" dirty="0">
                <a:latin typeface="Calibri" panose="020F0502020204030204" pitchFamily="34" charset="0"/>
                <a:ea typeface="Aptos" panose="020B0004020202020204" pitchFamily="34" charset="0"/>
              </a:rPr>
              <a:t>icht transformatieplannen en ZonMw aanvragen</a:t>
            </a:r>
            <a:endParaRPr lang="nl-NL" sz="1200" dirty="0">
              <a:effectLst/>
              <a:latin typeface="Calibri" panose="020F0502020204030204" pitchFamily="34" charset="0"/>
              <a:ea typeface="Aptos" panose="020B0004020202020204" pitchFamily="34" charset="0"/>
            </a:endParaRPr>
          </a:p>
          <a:p>
            <a:pPr marL="537750" lvl="1" indent="-285750">
              <a:buFontTx/>
              <a:buChar char="-"/>
            </a:pPr>
            <a:r>
              <a:rPr lang="nl-NL" sz="1200" dirty="0" err="1">
                <a:latin typeface="Calibri" panose="020F0502020204030204" pitchFamily="34" charset="0"/>
                <a:ea typeface="Aptos" panose="020B0004020202020204" pitchFamily="34" charset="0"/>
              </a:rPr>
              <a:t>geüpdated</a:t>
            </a:r>
            <a:r>
              <a:rPr lang="nl-NL" sz="1200" dirty="0">
                <a:latin typeface="Calibri" panose="020F0502020204030204" pitchFamily="34" charset="0"/>
                <a:ea typeface="Aptos" panose="020B0004020202020204" pitchFamily="34" charset="0"/>
              </a:rPr>
              <a:t> Regioplan</a:t>
            </a:r>
          </a:p>
          <a:p>
            <a:pPr marL="537750" lvl="1" indent="-285750">
              <a:buFontTx/>
              <a:buChar char="-"/>
            </a:pPr>
            <a:r>
              <a:rPr lang="nl-NL" sz="1200" dirty="0">
                <a:latin typeface="Calibri" panose="020F0502020204030204" pitchFamily="34" charset="0"/>
                <a:ea typeface="Aptos" panose="020B0004020202020204" pitchFamily="34" charset="0"/>
              </a:rPr>
              <a:t>monitoring (</a:t>
            </a:r>
            <a:r>
              <a:rPr lang="nl-NL" sz="1200" dirty="0" err="1">
                <a:latin typeface="Calibri" panose="020F0502020204030204" pitchFamily="34" charset="0"/>
                <a:ea typeface="Aptos" panose="020B0004020202020204" pitchFamily="34" charset="0"/>
              </a:rPr>
              <a:t>Nza</a:t>
            </a:r>
            <a:r>
              <a:rPr lang="nl-NL" sz="1200" dirty="0">
                <a:latin typeface="Calibri" panose="020F0502020204030204" pitchFamily="34" charset="0"/>
                <a:ea typeface="Aptos" panose="020B0004020202020204" pitchFamily="34" charset="0"/>
              </a:rPr>
              <a:t>)</a:t>
            </a:r>
          </a:p>
          <a:p>
            <a:pPr marL="537750" lvl="1" indent="-285750">
              <a:buFontTx/>
              <a:buChar char="-"/>
            </a:pPr>
            <a:r>
              <a:rPr lang="nl-NL" sz="1200" dirty="0">
                <a:latin typeface="Calibri" panose="020F0502020204030204" pitchFamily="34" charset="0"/>
                <a:ea typeface="Aptos" panose="020B0004020202020204" pitchFamily="34" charset="0"/>
              </a:rPr>
              <a:t>c</a:t>
            </a:r>
            <a:r>
              <a:rPr lang="nl-NL" sz="1200" dirty="0">
                <a:effectLst/>
                <a:latin typeface="Calibri" panose="020F0502020204030204" pitchFamily="34" charset="0"/>
                <a:ea typeface="Aptos" panose="020B0004020202020204" pitchFamily="34" charset="0"/>
              </a:rPr>
              <a:t>ommunicatie </a:t>
            </a:r>
          </a:p>
          <a:p>
            <a:pPr marL="537750" lvl="1" indent="-285750">
              <a:buFontTx/>
              <a:buChar char="-"/>
            </a:pPr>
            <a:r>
              <a:rPr lang="nl-NL" sz="1200" dirty="0">
                <a:latin typeface="Calibri" panose="020F0502020204030204" pitchFamily="34" charset="0"/>
                <a:ea typeface="Aptos" panose="020B0004020202020204" pitchFamily="34" charset="0"/>
              </a:rPr>
              <a:t>inwonerparticipatie</a:t>
            </a:r>
          </a:p>
          <a:p>
            <a:pPr marL="285750" indent="-285750">
              <a:buFontTx/>
              <a:buChar char="-"/>
            </a:pPr>
            <a:r>
              <a:rPr lang="nl-NL" dirty="0">
                <a:latin typeface="Calibri" panose="020F0502020204030204" pitchFamily="34" charset="0"/>
                <a:ea typeface="Aptos" panose="020B0004020202020204" pitchFamily="34" charset="0"/>
              </a:rPr>
              <a:t>Landelijk</a:t>
            </a:r>
          </a:p>
          <a:p>
            <a:pPr marL="537750" lvl="1" indent="-285750">
              <a:buFontTx/>
              <a:buChar char="-"/>
            </a:pPr>
            <a:r>
              <a:rPr lang="nl-NL" sz="1200" dirty="0">
                <a:latin typeface="Calibri" panose="020F0502020204030204" pitchFamily="34" charset="0"/>
                <a:ea typeface="Aptos" panose="020B0004020202020204" pitchFamily="34" charset="0"/>
              </a:rPr>
              <a:t>ZonMw subsidie</a:t>
            </a:r>
            <a:endParaRPr lang="nl-NL" dirty="0">
              <a:latin typeface="Calibri" panose="020F0502020204030204" pitchFamily="34" charset="0"/>
              <a:ea typeface="Aptos" panose="020B0004020202020204" pitchFamily="34" charset="0"/>
            </a:endParaRPr>
          </a:p>
          <a:p>
            <a:pPr marL="0" indent="0">
              <a:buNone/>
            </a:pPr>
            <a:br>
              <a:rPr lang="nl-NL" dirty="0">
                <a:effectLst/>
                <a:latin typeface="Calibri" panose="020F0502020204030204" pitchFamily="34" charset="0"/>
                <a:ea typeface="Aptos" panose="020B0004020202020204" pitchFamily="34" charset="0"/>
              </a:rPr>
            </a:br>
            <a:br>
              <a:rPr lang="nl-NL" dirty="0">
                <a:effectLst/>
                <a:latin typeface="Calibri" panose="020F0502020204030204" pitchFamily="34" charset="0"/>
                <a:ea typeface="Aptos" panose="020B0004020202020204" pitchFamily="34" charset="0"/>
              </a:rPr>
            </a:br>
            <a:br>
              <a:rPr lang="nl-NL" dirty="0">
                <a:effectLst/>
                <a:latin typeface="Calibri" panose="020F0502020204030204" pitchFamily="34" charset="0"/>
                <a:ea typeface="Aptos" panose="020B0004020202020204" pitchFamily="34" charset="0"/>
              </a:rPr>
            </a:br>
            <a:r>
              <a:rPr lang="nl-NL" dirty="0">
                <a:latin typeface="Calibri" panose="020F0502020204030204" pitchFamily="34" charset="0"/>
              </a:rPr>
              <a:t>IZA 2.0</a:t>
            </a:r>
          </a:p>
          <a:p>
            <a:pPr marL="285750" indent="-285750">
              <a:buFontTx/>
              <a:buChar char="-"/>
            </a:pPr>
            <a:r>
              <a:rPr lang="nl-NL" sz="1400" dirty="0">
                <a:latin typeface="Calibri" panose="020F0502020204030204" pitchFamily="34" charset="0"/>
              </a:rPr>
              <a:t>Overzicht transformatieplannen</a:t>
            </a:r>
            <a:endParaRPr lang="nl-NL" dirty="0"/>
          </a:p>
          <a:p>
            <a:endParaRPr lang="nl-NL" dirty="0"/>
          </a:p>
        </p:txBody>
      </p:sp>
      <p:sp>
        <p:nvSpPr>
          <p:cNvPr id="3" name="Slide Number Placeholder 2">
            <a:extLst>
              <a:ext uri="{FF2B5EF4-FFF2-40B4-BE49-F238E27FC236}">
                <a16:creationId xmlns:a16="http://schemas.microsoft.com/office/drawing/2014/main" id="{E3FE43EF-1C3D-9136-AE44-F7748EC2750C}"/>
              </a:ext>
            </a:extLst>
          </p:cNvPr>
          <p:cNvSpPr>
            <a:spLocks noGrp="1"/>
          </p:cNvSpPr>
          <p:nvPr>
            <p:ph type="sldNum" sz="quarter" idx="12"/>
          </p:nvPr>
        </p:nvSpPr>
        <p:spPr/>
        <p:txBody>
          <a:bodyPr/>
          <a:lstStyle/>
          <a:p>
            <a:fld id="{14F1411D-0280-154F-AEAC-4C20B7AA46B2}" type="slidenum">
              <a:rPr lang="nl-NL" smtClean="0"/>
              <a:t>4</a:t>
            </a:fld>
            <a:endParaRPr lang="nl-NL"/>
          </a:p>
        </p:txBody>
      </p:sp>
      <p:sp>
        <p:nvSpPr>
          <p:cNvPr id="4" name="Title 3">
            <a:extLst>
              <a:ext uri="{FF2B5EF4-FFF2-40B4-BE49-F238E27FC236}">
                <a16:creationId xmlns:a16="http://schemas.microsoft.com/office/drawing/2014/main" id="{EF550A75-79BE-D591-6650-909ECF99C7DC}"/>
              </a:ext>
            </a:extLst>
          </p:cNvPr>
          <p:cNvSpPr>
            <a:spLocks noGrp="1"/>
          </p:cNvSpPr>
          <p:nvPr>
            <p:ph type="title"/>
          </p:nvPr>
        </p:nvSpPr>
        <p:spPr/>
        <p:txBody>
          <a:bodyPr vert="horz"/>
          <a:lstStyle/>
          <a:p>
            <a:r>
              <a:rPr lang="nl-NL" dirty="0"/>
              <a:t>2. ‘Waar staan we nu’? </a:t>
            </a:r>
          </a:p>
        </p:txBody>
      </p:sp>
    </p:spTree>
    <p:extLst>
      <p:ext uri="{BB962C8B-B14F-4D97-AF65-F5344CB8AC3E}">
        <p14:creationId xmlns:p14="http://schemas.microsoft.com/office/powerpoint/2010/main" val="990134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A0AAC4-EE3F-6B5D-2CA9-698A3A269480}"/>
              </a:ext>
            </a:extLst>
          </p:cNvPr>
          <p:cNvSpPr>
            <a:spLocks noGrp="1"/>
          </p:cNvSpPr>
          <p:nvPr>
            <p:ph type="title"/>
          </p:nvPr>
        </p:nvSpPr>
        <p:spPr/>
        <p:txBody>
          <a:bodyPr/>
          <a:lstStyle/>
          <a:p>
            <a:r>
              <a:rPr lang="nl-NL" dirty="0"/>
              <a:t>Impressie van de sessie van 11 maart 2024 </a:t>
            </a:r>
          </a:p>
        </p:txBody>
      </p:sp>
      <p:pic>
        <p:nvPicPr>
          <p:cNvPr id="11" name="Content Placeholder 10">
            <a:extLst>
              <a:ext uri="{FF2B5EF4-FFF2-40B4-BE49-F238E27FC236}">
                <a16:creationId xmlns:a16="http://schemas.microsoft.com/office/drawing/2014/main" id="{0B330B49-401E-6DFD-6A78-80A09391290F}"/>
              </a:ext>
            </a:extLst>
          </p:cNvPr>
          <p:cNvPicPr>
            <a:picLocks noGrp="1" noChangeAspect="1"/>
          </p:cNvPicPr>
          <p:nvPr>
            <p:ph idx="1"/>
          </p:nvPr>
        </p:nvPicPr>
        <p:blipFill>
          <a:blip r:embed="rId2"/>
          <a:stretch>
            <a:fillRect/>
          </a:stretch>
        </p:blipFill>
        <p:spPr>
          <a:xfrm>
            <a:off x="395287" y="3153950"/>
            <a:ext cx="2343699" cy="1757774"/>
          </a:xfrm>
        </p:spPr>
      </p:pic>
      <p:pic>
        <p:nvPicPr>
          <p:cNvPr id="13" name="Picture 12">
            <a:extLst>
              <a:ext uri="{FF2B5EF4-FFF2-40B4-BE49-F238E27FC236}">
                <a16:creationId xmlns:a16="http://schemas.microsoft.com/office/drawing/2014/main" id="{3ABD5660-6506-0BE3-0912-C45E6C7FB699}"/>
              </a:ext>
            </a:extLst>
          </p:cNvPr>
          <p:cNvPicPr>
            <a:picLocks noChangeAspect="1"/>
          </p:cNvPicPr>
          <p:nvPr/>
        </p:nvPicPr>
        <p:blipFill>
          <a:blip r:embed="rId3"/>
          <a:stretch>
            <a:fillRect/>
          </a:stretch>
        </p:blipFill>
        <p:spPr>
          <a:xfrm>
            <a:off x="2998787" y="3795724"/>
            <a:ext cx="1488000" cy="1116000"/>
          </a:xfrm>
          <a:prstGeom prst="rect">
            <a:avLst/>
          </a:prstGeom>
        </p:spPr>
      </p:pic>
      <p:pic>
        <p:nvPicPr>
          <p:cNvPr id="15" name="Picture 14">
            <a:extLst>
              <a:ext uri="{FF2B5EF4-FFF2-40B4-BE49-F238E27FC236}">
                <a16:creationId xmlns:a16="http://schemas.microsoft.com/office/drawing/2014/main" id="{6DF99D0F-89BB-FBE4-70AD-287EED223FB6}"/>
              </a:ext>
            </a:extLst>
          </p:cNvPr>
          <p:cNvPicPr>
            <a:picLocks noChangeAspect="1"/>
          </p:cNvPicPr>
          <p:nvPr/>
        </p:nvPicPr>
        <p:blipFill>
          <a:blip r:embed="rId4"/>
          <a:stretch>
            <a:fillRect/>
          </a:stretch>
        </p:blipFill>
        <p:spPr>
          <a:xfrm>
            <a:off x="395288" y="1246525"/>
            <a:ext cx="2343699" cy="1757774"/>
          </a:xfrm>
          <a:prstGeom prst="rect">
            <a:avLst/>
          </a:prstGeom>
        </p:spPr>
      </p:pic>
      <p:pic>
        <p:nvPicPr>
          <p:cNvPr id="17" name="Picture 16">
            <a:extLst>
              <a:ext uri="{FF2B5EF4-FFF2-40B4-BE49-F238E27FC236}">
                <a16:creationId xmlns:a16="http://schemas.microsoft.com/office/drawing/2014/main" id="{10C87F04-1CF5-8855-C32A-0040C512E5E7}"/>
              </a:ext>
            </a:extLst>
          </p:cNvPr>
          <p:cNvPicPr>
            <a:picLocks noChangeAspect="1"/>
          </p:cNvPicPr>
          <p:nvPr/>
        </p:nvPicPr>
        <p:blipFill>
          <a:blip r:embed="rId5"/>
          <a:stretch>
            <a:fillRect/>
          </a:stretch>
        </p:blipFill>
        <p:spPr>
          <a:xfrm>
            <a:off x="6454604" y="1246525"/>
            <a:ext cx="2343699" cy="1757774"/>
          </a:xfrm>
          <a:prstGeom prst="rect">
            <a:avLst/>
          </a:prstGeom>
        </p:spPr>
      </p:pic>
      <p:pic>
        <p:nvPicPr>
          <p:cNvPr id="19" name="Picture 18">
            <a:extLst>
              <a:ext uri="{FF2B5EF4-FFF2-40B4-BE49-F238E27FC236}">
                <a16:creationId xmlns:a16="http://schemas.microsoft.com/office/drawing/2014/main" id="{42D904E8-7A97-7E5B-5A29-A9A57B19A7AA}"/>
              </a:ext>
            </a:extLst>
          </p:cNvPr>
          <p:cNvPicPr>
            <a:picLocks noChangeAspect="1"/>
          </p:cNvPicPr>
          <p:nvPr/>
        </p:nvPicPr>
        <p:blipFill>
          <a:blip r:embed="rId6"/>
          <a:stretch>
            <a:fillRect/>
          </a:stretch>
        </p:blipFill>
        <p:spPr>
          <a:xfrm>
            <a:off x="4746587" y="3795724"/>
            <a:ext cx="1488000" cy="1116000"/>
          </a:xfrm>
          <a:prstGeom prst="rect">
            <a:avLst/>
          </a:prstGeom>
        </p:spPr>
      </p:pic>
      <p:pic>
        <p:nvPicPr>
          <p:cNvPr id="23" name="Picture 22">
            <a:extLst>
              <a:ext uri="{FF2B5EF4-FFF2-40B4-BE49-F238E27FC236}">
                <a16:creationId xmlns:a16="http://schemas.microsoft.com/office/drawing/2014/main" id="{BD5171C4-0091-3EC5-EE07-645D3E90F7C0}"/>
              </a:ext>
            </a:extLst>
          </p:cNvPr>
          <p:cNvPicPr>
            <a:picLocks noChangeAspect="1"/>
          </p:cNvPicPr>
          <p:nvPr/>
        </p:nvPicPr>
        <p:blipFill>
          <a:blip r:embed="rId7"/>
          <a:stretch>
            <a:fillRect/>
          </a:stretch>
        </p:blipFill>
        <p:spPr>
          <a:xfrm>
            <a:off x="4746587" y="3795724"/>
            <a:ext cx="1488000" cy="1116000"/>
          </a:xfrm>
          <a:prstGeom prst="rect">
            <a:avLst/>
          </a:prstGeom>
        </p:spPr>
      </p:pic>
      <p:pic>
        <p:nvPicPr>
          <p:cNvPr id="25" name="Picture 24">
            <a:extLst>
              <a:ext uri="{FF2B5EF4-FFF2-40B4-BE49-F238E27FC236}">
                <a16:creationId xmlns:a16="http://schemas.microsoft.com/office/drawing/2014/main" id="{3A474170-BFF5-181C-3780-195725D93150}"/>
              </a:ext>
            </a:extLst>
          </p:cNvPr>
          <p:cNvPicPr>
            <a:picLocks noChangeAspect="1"/>
          </p:cNvPicPr>
          <p:nvPr/>
        </p:nvPicPr>
        <p:blipFill>
          <a:blip r:embed="rId8"/>
          <a:stretch>
            <a:fillRect/>
          </a:stretch>
        </p:blipFill>
        <p:spPr>
          <a:xfrm>
            <a:off x="3194473" y="1246525"/>
            <a:ext cx="2804645" cy="2103483"/>
          </a:xfrm>
          <a:prstGeom prst="rect">
            <a:avLst/>
          </a:prstGeom>
        </p:spPr>
      </p:pic>
      <p:pic>
        <p:nvPicPr>
          <p:cNvPr id="27" name="Picture 26">
            <a:extLst>
              <a:ext uri="{FF2B5EF4-FFF2-40B4-BE49-F238E27FC236}">
                <a16:creationId xmlns:a16="http://schemas.microsoft.com/office/drawing/2014/main" id="{3A78D501-719C-996C-1B1B-E24B5F00F2FD}"/>
              </a:ext>
            </a:extLst>
          </p:cNvPr>
          <p:cNvPicPr>
            <a:picLocks noChangeAspect="1"/>
          </p:cNvPicPr>
          <p:nvPr/>
        </p:nvPicPr>
        <p:blipFill>
          <a:blip r:embed="rId9"/>
          <a:stretch>
            <a:fillRect/>
          </a:stretch>
        </p:blipFill>
        <p:spPr>
          <a:xfrm>
            <a:off x="6454604" y="3153950"/>
            <a:ext cx="2343699" cy="1757774"/>
          </a:xfrm>
          <a:prstGeom prst="rect">
            <a:avLst/>
          </a:prstGeom>
        </p:spPr>
      </p:pic>
    </p:spTree>
    <p:extLst>
      <p:ext uri="{BB962C8B-B14F-4D97-AF65-F5344CB8AC3E}">
        <p14:creationId xmlns:p14="http://schemas.microsoft.com/office/powerpoint/2010/main" val="1207937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0F23CE9-31D4-FD2D-CFA9-8EAF6265FE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6" name="think-cell data - do not delete" hidden="1">
                        <a:extLst>
                          <a:ext uri="{FF2B5EF4-FFF2-40B4-BE49-F238E27FC236}">
                            <a16:creationId xmlns:a16="http://schemas.microsoft.com/office/drawing/2014/main" id="{30F23CE9-31D4-FD2D-CFA9-8EAF6265FE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2" name="Rectangle 31">
            <a:extLst>
              <a:ext uri="{FF2B5EF4-FFF2-40B4-BE49-F238E27FC236}">
                <a16:creationId xmlns:a16="http://schemas.microsoft.com/office/drawing/2014/main" id="{0689AB25-35E3-871D-E5E4-40CE98DF548D}"/>
              </a:ext>
            </a:extLst>
          </p:cNvPr>
          <p:cNvSpPr/>
          <p:nvPr/>
        </p:nvSpPr>
        <p:spPr>
          <a:xfrm rot="3993635">
            <a:off x="4597183" y="2172323"/>
            <a:ext cx="328725" cy="149365"/>
          </a:xfrm>
          <a:prstGeom prst="rect">
            <a:avLst/>
          </a:prstGeom>
          <a:solidFill>
            <a:srgbClr val="D5EB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en-US" sz="600" b="1" i="1">
                <a:solidFill>
                  <a:schemeClr val="tx1"/>
                </a:solidFill>
              </a:rPr>
              <a:t>ROAZ</a:t>
            </a:r>
            <a:endParaRPr lang="nl-NL" sz="600" b="1" i="1" err="1">
              <a:solidFill>
                <a:schemeClr val="tx1"/>
              </a:solidFill>
            </a:endParaRPr>
          </a:p>
        </p:txBody>
      </p:sp>
      <p:sp>
        <p:nvSpPr>
          <p:cNvPr id="90" name="Freeform: Shape 89">
            <a:extLst>
              <a:ext uri="{FF2B5EF4-FFF2-40B4-BE49-F238E27FC236}">
                <a16:creationId xmlns:a16="http://schemas.microsoft.com/office/drawing/2014/main" id="{F4B1D690-48B5-5A1B-E97B-81F86C1F711B}"/>
              </a:ext>
            </a:extLst>
          </p:cNvPr>
          <p:cNvSpPr/>
          <p:nvPr/>
        </p:nvSpPr>
        <p:spPr>
          <a:xfrm>
            <a:off x="546535" y="2228060"/>
            <a:ext cx="7758546" cy="2351974"/>
          </a:xfrm>
          <a:custGeom>
            <a:avLst/>
            <a:gdLst>
              <a:gd name="connsiteX0" fmla="*/ 0 w 7758546"/>
              <a:gd name="connsiteY0" fmla="*/ 2351974 h 2351974"/>
              <a:gd name="connsiteX1" fmla="*/ 4883728 w 7758546"/>
              <a:gd name="connsiteY1" fmla="*/ 266865 h 2351974"/>
              <a:gd name="connsiteX2" fmla="*/ 7758546 w 7758546"/>
              <a:gd name="connsiteY2" fmla="*/ 93683 h 2351974"/>
            </a:gdLst>
            <a:ahLst/>
            <a:cxnLst>
              <a:cxn ang="0">
                <a:pos x="connsiteX0" y="connsiteY0"/>
              </a:cxn>
              <a:cxn ang="0">
                <a:pos x="connsiteX1" y="connsiteY1"/>
              </a:cxn>
              <a:cxn ang="0">
                <a:pos x="connsiteX2" y="connsiteY2"/>
              </a:cxn>
            </a:cxnLst>
            <a:rect l="l" t="t" r="r" b="b"/>
            <a:pathLst>
              <a:path w="7758546" h="2351974">
                <a:moveTo>
                  <a:pt x="0" y="2351974"/>
                </a:moveTo>
                <a:cubicBezTo>
                  <a:pt x="1795318" y="1497610"/>
                  <a:pt x="3590637" y="643247"/>
                  <a:pt x="4883728" y="266865"/>
                </a:cubicBezTo>
                <a:cubicBezTo>
                  <a:pt x="6176819" y="-109517"/>
                  <a:pt x="6967682" y="-7917"/>
                  <a:pt x="7758546" y="93683"/>
                </a:cubicBezTo>
              </a:path>
            </a:pathLst>
          </a:custGeom>
          <a:noFill/>
          <a:ln w="596900">
            <a:solidFill>
              <a:schemeClr val="accent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xt Placeholder 4">
            <a:extLst>
              <a:ext uri="{FF2B5EF4-FFF2-40B4-BE49-F238E27FC236}">
                <a16:creationId xmlns:a16="http://schemas.microsoft.com/office/drawing/2014/main" id="{4EA8CFF1-7C23-80AF-FF02-2C272E3226DF}"/>
              </a:ext>
            </a:extLst>
          </p:cNvPr>
          <p:cNvSpPr>
            <a:spLocks noGrp="1"/>
          </p:cNvSpPr>
          <p:nvPr>
            <p:ph type="body" sz="quarter" idx="13"/>
          </p:nvPr>
        </p:nvSpPr>
        <p:spPr>
          <a:xfrm>
            <a:off x="389738" y="871159"/>
            <a:ext cx="8353424" cy="215901"/>
          </a:xfrm>
        </p:spPr>
        <p:txBody>
          <a:bodyPr/>
          <a:lstStyle/>
          <a:p>
            <a:r>
              <a:rPr lang="nl-NL" dirty="0"/>
              <a:t>Gezamenlijke beweging Midden-Brabant (o.b.v. gesprekken en bijeenkomsten in de regio)</a:t>
            </a:r>
          </a:p>
        </p:txBody>
      </p:sp>
      <p:sp>
        <p:nvSpPr>
          <p:cNvPr id="2" name="Title 1">
            <a:extLst>
              <a:ext uri="{FF2B5EF4-FFF2-40B4-BE49-F238E27FC236}">
                <a16:creationId xmlns:a16="http://schemas.microsoft.com/office/drawing/2014/main" id="{3973E3DD-E903-210B-075F-081CD29CEB8F}"/>
              </a:ext>
            </a:extLst>
          </p:cNvPr>
          <p:cNvSpPr>
            <a:spLocks noGrp="1"/>
          </p:cNvSpPr>
          <p:nvPr>
            <p:ph type="title"/>
          </p:nvPr>
        </p:nvSpPr>
        <p:spPr>
          <a:xfrm>
            <a:off x="389738" y="-82343"/>
            <a:ext cx="8353424" cy="864000"/>
          </a:xfrm>
        </p:spPr>
        <p:txBody>
          <a:bodyPr vert="horz"/>
          <a:lstStyle/>
          <a:p>
            <a:r>
              <a:rPr lang="nl-NL" dirty="0"/>
              <a:t>Verdieping op de beweging</a:t>
            </a:r>
          </a:p>
        </p:txBody>
      </p:sp>
      <p:sp>
        <p:nvSpPr>
          <p:cNvPr id="79" name="Freeform: Shape 78">
            <a:extLst>
              <a:ext uri="{FF2B5EF4-FFF2-40B4-BE49-F238E27FC236}">
                <a16:creationId xmlns:a16="http://schemas.microsoft.com/office/drawing/2014/main" id="{C31210E3-86F9-5A73-54CA-3B14FC643F64}"/>
              </a:ext>
            </a:extLst>
          </p:cNvPr>
          <p:cNvSpPr/>
          <p:nvPr/>
        </p:nvSpPr>
        <p:spPr>
          <a:xfrm>
            <a:off x="546535" y="2228060"/>
            <a:ext cx="7758546" cy="2351974"/>
          </a:xfrm>
          <a:custGeom>
            <a:avLst/>
            <a:gdLst>
              <a:gd name="connsiteX0" fmla="*/ 0 w 7758546"/>
              <a:gd name="connsiteY0" fmla="*/ 2351974 h 2351974"/>
              <a:gd name="connsiteX1" fmla="*/ 4883728 w 7758546"/>
              <a:gd name="connsiteY1" fmla="*/ 266865 h 2351974"/>
              <a:gd name="connsiteX2" fmla="*/ 7758546 w 7758546"/>
              <a:gd name="connsiteY2" fmla="*/ 93683 h 2351974"/>
            </a:gdLst>
            <a:ahLst/>
            <a:cxnLst>
              <a:cxn ang="0">
                <a:pos x="connsiteX0" y="connsiteY0"/>
              </a:cxn>
              <a:cxn ang="0">
                <a:pos x="connsiteX1" y="connsiteY1"/>
              </a:cxn>
              <a:cxn ang="0">
                <a:pos x="connsiteX2" y="connsiteY2"/>
              </a:cxn>
            </a:cxnLst>
            <a:rect l="l" t="t" r="r" b="b"/>
            <a:pathLst>
              <a:path w="7758546" h="2351974">
                <a:moveTo>
                  <a:pt x="0" y="2351974"/>
                </a:moveTo>
                <a:cubicBezTo>
                  <a:pt x="1795318" y="1497610"/>
                  <a:pt x="3590637" y="643247"/>
                  <a:pt x="4883728" y="266865"/>
                </a:cubicBezTo>
                <a:cubicBezTo>
                  <a:pt x="6176819" y="-109517"/>
                  <a:pt x="6967682" y="-7917"/>
                  <a:pt x="7758546" y="93683"/>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0" name="Freeform: Shape 79">
            <a:extLst>
              <a:ext uri="{FF2B5EF4-FFF2-40B4-BE49-F238E27FC236}">
                <a16:creationId xmlns:a16="http://schemas.microsoft.com/office/drawing/2014/main" id="{A5AB3F1F-35A6-B859-80D8-C6A8FE1E0CDE}"/>
              </a:ext>
            </a:extLst>
          </p:cNvPr>
          <p:cNvSpPr/>
          <p:nvPr/>
        </p:nvSpPr>
        <p:spPr>
          <a:xfrm>
            <a:off x="546535" y="2228060"/>
            <a:ext cx="7758546" cy="2351974"/>
          </a:xfrm>
          <a:custGeom>
            <a:avLst/>
            <a:gdLst>
              <a:gd name="connsiteX0" fmla="*/ 0 w 7758546"/>
              <a:gd name="connsiteY0" fmla="*/ 2351974 h 2351974"/>
              <a:gd name="connsiteX1" fmla="*/ 4883728 w 7758546"/>
              <a:gd name="connsiteY1" fmla="*/ 266865 h 2351974"/>
              <a:gd name="connsiteX2" fmla="*/ 7758546 w 7758546"/>
              <a:gd name="connsiteY2" fmla="*/ 93683 h 2351974"/>
            </a:gdLst>
            <a:ahLst/>
            <a:cxnLst>
              <a:cxn ang="0">
                <a:pos x="connsiteX0" y="connsiteY0"/>
              </a:cxn>
              <a:cxn ang="0">
                <a:pos x="connsiteX1" y="connsiteY1"/>
              </a:cxn>
              <a:cxn ang="0">
                <a:pos x="connsiteX2" y="connsiteY2"/>
              </a:cxn>
            </a:cxnLst>
            <a:rect l="l" t="t" r="r" b="b"/>
            <a:pathLst>
              <a:path w="7758546" h="2351974">
                <a:moveTo>
                  <a:pt x="0" y="2351974"/>
                </a:moveTo>
                <a:cubicBezTo>
                  <a:pt x="1795318" y="1497610"/>
                  <a:pt x="3590637" y="643247"/>
                  <a:pt x="4883728" y="266865"/>
                </a:cubicBezTo>
                <a:cubicBezTo>
                  <a:pt x="6176819" y="-109517"/>
                  <a:pt x="6967682" y="-7917"/>
                  <a:pt x="7758546" y="93683"/>
                </a:cubicBezTo>
              </a:path>
            </a:pathLst>
          </a:cu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Isosceles Triangle 6">
            <a:extLst>
              <a:ext uri="{FF2B5EF4-FFF2-40B4-BE49-F238E27FC236}">
                <a16:creationId xmlns:a16="http://schemas.microsoft.com/office/drawing/2014/main" id="{F22073AD-6B7B-3213-18D0-086ED038A523}"/>
              </a:ext>
            </a:extLst>
          </p:cNvPr>
          <p:cNvSpPr/>
          <p:nvPr/>
        </p:nvSpPr>
        <p:spPr>
          <a:xfrm rot="5818234">
            <a:off x="8202263" y="2305744"/>
            <a:ext cx="259486" cy="5927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nl-NL" sz="800" err="1">
              <a:solidFill>
                <a:schemeClr val="tx1"/>
              </a:solidFill>
            </a:endParaRPr>
          </a:p>
        </p:txBody>
      </p:sp>
      <p:pic>
        <p:nvPicPr>
          <p:cNvPr id="3" name="Picture 6" descr="teenager student Icon 2109521">
            <a:extLst>
              <a:ext uri="{FF2B5EF4-FFF2-40B4-BE49-F238E27FC236}">
                <a16:creationId xmlns:a16="http://schemas.microsoft.com/office/drawing/2014/main" id="{8F120777-A51A-74BB-E3A6-40CEB6EE62FC}"/>
              </a:ext>
            </a:extLst>
          </p:cNvPr>
          <p:cNvPicPr>
            <a:picLocks noChangeAspect="1" noChangeArrowheads="1"/>
          </p:cNvPicPr>
          <p:nvPr/>
        </p:nvPicPr>
        <p:blipFill>
          <a:blip r:embed="rId6" cstate="print">
            <a:biLevel thresh="7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514244" y="1686736"/>
            <a:ext cx="523112" cy="523112"/>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Lunch Box with solid fill">
            <a:extLst>
              <a:ext uri="{FF2B5EF4-FFF2-40B4-BE49-F238E27FC236}">
                <a16:creationId xmlns:a16="http://schemas.microsoft.com/office/drawing/2014/main" id="{01628D08-27C0-F114-0C58-5F494830EE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83235" y="2003333"/>
            <a:ext cx="240790" cy="240790"/>
          </a:xfrm>
          <a:prstGeom prst="rect">
            <a:avLst/>
          </a:prstGeom>
        </p:spPr>
      </p:pic>
      <p:pic>
        <p:nvPicPr>
          <p:cNvPr id="9" name="Graphic 8" descr="Neighborhood with solid fill">
            <a:extLst>
              <a:ext uri="{FF2B5EF4-FFF2-40B4-BE49-F238E27FC236}">
                <a16:creationId xmlns:a16="http://schemas.microsoft.com/office/drawing/2014/main" id="{4F1C2CEA-E096-01DE-1517-BE77D28ED51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64703" y="2230510"/>
            <a:ext cx="352541" cy="352541"/>
          </a:xfrm>
          <a:prstGeom prst="rect">
            <a:avLst/>
          </a:prstGeom>
        </p:spPr>
      </p:pic>
      <p:pic>
        <p:nvPicPr>
          <p:cNvPr id="10" name="Graphic 9" descr="Questions with solid fill">
            <a:extLst>
              <a:ext uri="{FF2B5EF4-FFF2-40B4-BE49-F238E27FC236}">
                <a16:creationId xmlns:a16="http://schemas.microsoft.com/office/drawing/2014/main" id="{89E985A8-9B83-4F61-E895-4FFE7D0BDA2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49473" y="2479256"/>
            <a:ext cx="320492" cy="320492"/>
          </a:xfrm>
          <a:prstGeom prst="rect">
            <a:avLst/>
          </a:prstGeom>
        </p:spPr>
      </p:pic>
      <p:pic>
        <p:nvPicPr>
          <p:cNvPr id="11" name="Graphic 10" descr="Medical with solid fill">
            <a:extLst>
              <a:ext uri="{FF2B5EF4-FFF2-40B4-BE49-F238E27FC236}">
                <a16:creationId xmlns:a16="http://schemas.microsoft.com/office/drawing/2014/main" id="{24A80655-B767-A782-1A8C-79B9F0D8982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15102" y="2747357"/>
            <a:ext cx="264869" cy="264869"/>
          </a:xfrm>
          <a:prstGeom prst="rect">
            <a:avLst/>
          </a:prstGeom>
        </p:spPr>
      </p:pic>
      <p:pic>
        <p:nvPicPr>
          <p:cNvPr id="12" name="Graphic 11" descr="Heart with pulse with solid fill">
            <a:extLst>
              <a:ext uri="{FF2B5EF4-FFF2-40B4-BE49-F238E27FC236}">
                <a16:creationId xmlns:a16="http://schemas.microsoft.com/office/drawing/2014/main" id="{CD4BF289-7919-1A02-1FA5-8E6CCBD625C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36584" y="2107021"/>
            <a:ext cx="320492" cy="320492"/>
          </a:xfrm>
          <a:prstGeom prst="rect">
            <a:avLst/>
          </a:prstGeom>
        </p:spPr>
      </p:pic>
      <p:pic>
        <p:nvPicPr>
          <p:cNvPr id="13" name="Picture 4" descr="people and old Icon 3393688">
            <a:extLst>
              <a:ext uri="{FF2B5EF4-FFF2-40B4-BE49-F238E27FC236}">
                <a16:creationId xmlns:a16="http://schemas.microsoft.com/office/drawing/2014/main" id="{B3F24593-4B49-95A8-2446-82802A95A0FB}"/>
              </a:ext>
            </a:extLst>
          </p:cNvPr>
          <p:cNvPicPr>
            <a:picLocks noChangeAspect="1" noChangeArrowheads="1"/>
          </p:cNvPicPr>
          <p:nvPr/>
        </p:nvPicPr>
        <p:blipFill>
          <a:blip r:embed="rId18" cstate="print">
            <a:biLevel thresh="75000"/>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174029" y="2427513"/>
            <a:ext cx="311483" cy="311483"/>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Doctor male with solid fill">
            <a:extLst>
              <a:ext uri="{FF2B5EF4-FFF2-40B4-BE49-F238E27FC236}">
                <a16:creationId xmlns:a16="http://schemas.microsoft.com/office/drawing/2014/main" id="{203A2DCF-7261-7BE3-A5D5-1C23C8F5A82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718877" y="3452272"/>
            <a:ext cx="320492" cy="320492"/>
          </a:xfrm>
          <a:prstGeom prst="rect">
            <a:avLst/>
          </a:prstGeom>
        </p:spPr>
      </p:pic>
      <p:pic>
        <p:nvPicPr>
          <p:cNvPr id="16" name="Graphic 15" descr="Doctor female with solid fill">
            <a:extLst>
              <a:ext uri="{FF2B5EF4-FFF2-40B4-BE49-F238E27FC236}">
                <a16:creationId xmlns:a16="http://schemas.microsoft.com/office/drawing/2014/main" id="{02788EEA-68C5-F851-74B6-9DC4E866A52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641860" y="3166898"/>
            <a:ext cx="320492" cy="320492"/>
          </a:xfrm>
          <a:prstGeom prst="rect">
            <a:avLst/>
          </a:prstGeom>
        </p:spPr>
      </p:pic>
      <p:pic>
        <p:nvPicPr>
          <p:cNvPr id="17" name="Graphic 16" descr="Medicine with solid fill">
            <a:extLst>
              <a:ext uri="{FF2B5EF4-FFF2-40B4-BE49-F238E27FC236}">
                <a16:creationId xmlns:a16="http://schemas.microsoft.com/office/drawing/2014/main" id="{9B64C8C0-F2EF-5D7F-9209-CB210F06E15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926546" y="3015812"/>
            <a:ext cx="291356" cy="291356"/>
          </a:xfrm>
          <a:prstGeom prst="rect">
            <a:avLst/>
          </a:prstGeom>
        </p:spPr>
      </p:pic>
      <p:pic>
        <p:nvPicPr>
          <p:cNvPr id="23" name="Picture 10" descr="sick Icon 2479470">
            <a:extLst>
              <a:ext uri="{FF2B5EF4-FFF2-40B4-BE49-F238E27FC236}">
                <a16:creationId xmlns:a16="http://schemas.microsoft.com/office/drawing/2014/main" id="{ECBDF419-C535-7051-F016-95C1ADFBC1D6}"/>
              </a:ext>
            </a:extLst>
          </p:cNvPr>
          <p:cNvPicPr>
            <a:picLocks noChangeAspect="1" noChangeArrowheads="1"/>
          </p:cNvPicPr>
          <p:nvPr/>
        </p:nvPicPr>
        <p:blipFill>
          <a:blip r:embed="rId26" cstate="print">
            <a:biLevel thresh="75000"/>
            <a:extLst>
              <a:ext uri="{BEBA8EAE-BF5A-486C-A8C5-ECC9F3942E4B}">
                <a14:imgProps xmlns:a14="http://schemas.microsoft.com/office/drawing/2010/main">
                  <a14:imgLayer r:embed="rId2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657766" y="3665966"/>
            <a:ext cx="283166" cy="283166"/>
          </a:xfrm>
          <a:prstGeom prst="rect">
            <a:avLst/>
          </a:prstGeom>
          <a:noFill/>
          <a:extLst>
            <a:ext uri="{909E8E84-426E-40DD-AFC4-6F175D3DCCD1}">
              <a14:hiddenFill xmlns:a14="http://schemas.microsoft.com/office/drawing/2010/main">
                <a:solidFill>
                  <a:srgbClr val="FFFFFF"/>
                </a:solidFill>
              </a14:hiddenFill>
            </a:ext>
          </a:extLst>
        </p:spPr>
      </p:pic>
      <p:pic>
        <p:nvPicPr>
          <p:cNvPr id="24" name="Graphic 23" descr="Inpatient with solid fill">
            <a:extLst>
              <a:ext uri="{FF2B5EF4-FFF2-40B4-BE49-F238E27FC236}">
                <a16:creationId xmlns:a16="http://schemas.microsoft.com/office/drawing/2014/main" id="{DE517A30-9D6F-1A00-060E-FC24851DA4A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80880" y="3938136"/>
            <a:ext cx="352541" cy="352541"/>
          </a:xfrm>
          <a:prstGeom prst="rect">
            <a:avLst/>
          </a:prstGeom>
        </p:spPr>
      </p:pic>
      <p:pic>
        <p:nvPicPr>
          <p:cNvPr id="25" name="Picture 2" descr="Online pharmacy ">
            <a:extLst>
              <a:ext uri="{FF2B5EF4-FFF2-40B4-BE49-F238E27FC236}">
                <a16:creationId xmlns:a16="http://schemas.microsoft.com/office/drawing/2014/main" id="{D13CD09C-66AA-FD76-9048-B5D8AC91524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354261" y="4261626"/>
            <a:ext cx="291867" cy="291867"/>
          </a:xfrm>
          <a:prstGeom prst="rect">
            <a:avLst/>
          </a:prstGeom>
          <a:noFill/>
          <a:extLst>
            <a:ext uri="{909E8E84-426E-40DD-AFC4-6F175D3DCCD1}">
              <a14:hiddenFill xmlns:a14="http://schemas.microsoft.com/office/drawing/2010/main">
                <a:solidFill>
                  <a:srgbClr val="FFFFFF"/>
                </a:solidFill>
              </a14:hiddenFill>
            </a:ext>
          </a:extLst>
        </p:spPr>
      </p:pic>
      <p:grpSp>
        <p:nvGrpSpPr>
          <p:cNvPr id="111" name="Group 110">
            <a:extLst>
              <a:ext uri="{FF2B5EF4-FFF2-40B4-BE49-F238E27FC236}">
                <a16:creationId xmlns:a16="http://schemas.microsoft.com/office/drawing/2014/main" id="{656EEA13-4D2D-D836-B216-9E999968D686}"/>
              </a:ext>
            </a:extLst>
          </p:cNvPr>
          <p:cNvGrpSpPr/>
          <p:nvPr/>
        </p:nvGrpSpPr>
        <p:grpSpPr>
          <a:xfrm>
            <a:off x="699748" y="3492950"/>
            <a:ext cx="929321" cy="566609"/>
            <a:chOff x="834924" y="3615858"/>
            <a:chExt cx="929321" cy="566609"/>
          </a:xfrm>
        </p:grpSpPr>
        <p:sp>
          <p:nvSpPr>
            <p:cNvPr id="103" name="Rectangle 10">
              <a:extLst>
                <a:ext uri="{FF2B5EF4-FFF2-40B4-BE49-F238E27FC236}">
                  <a16:creationId xmlns:a16="http://schemas.microsoft.com/office/drawing/2014/main" id="{62B19DAB-9807-9F84-D948-8725B2DF7848}"/>
                </a:ext>
              </a:extLst>
            </p:cNvPr>
            <p:cNvSpPr>
              <a:spLocks noChangeArrowheads="1"/>
            </p:cNvSpPr>
            <p:nvPr/>
          </p:nvSpPr>
          <p:spPr bwMode="gray">
            <a:xfrm rot="21420000">
              <a:off x="1275118" y="3780394"/>
              <a:ext cx="48932" cy="402073"/>
            </a:xfrm>
            <a:prstGeom prst="rect">
              <a:avLst/>
            </a:prstGeom>
            <a:solidFill>
              <a:schemeClr val="accent3"/>
            </a:solidFill>
            <a:ln w="9525">
              <a:solidFill>
                <a:schemeClr val="accent3"/>
              </a:solidFill>
              <a:miter lim="800000"/>
              <a:headEnd/>
              <a:tailEnd/>
            </a:ln>
            <a:effectLst/>
          </p:spPr>
          <p:txBody>
            <a:bodyPr/>
            <a:lstStyle/>
            <a:p>
              <a:pPr eaLnBrk="0" fontAlgn="base" hangingPunct="0">
                <a:spcBef>
                  <a:spcPct val="0"/>
                </a:spcBef>
                <a:spcAft>
                  <a:spcPct val="0"/>
                </a:spcAft>
              </a:pPr>
              <a:endParaRPr lang="nl-NL" sz="900">
                <a:solidFill>
                  <a:srgbClr val="000000"/>
                </a:solidFill>
              </a:endParaRPr>
            </a:p>
          </p:txBody>
        </p:sp>
        <p:sp>
          <p:nvSpPr>
            <p:cNvPr id="104" name="Rectangle 11">
              <a:extLst>
                <a:ext uri="{FF2B5EF4-FFF2-40B4-BE49-F238E27FC236}">
                  <a16:creationId xmlns:a16="http://schemas.microsoft.com/office/drawing/2014/main" id="{D1DFE7F6-77EA-3D63-A1FD-8752DF70D088}"/>
                </a:ext>
              </a:extLst>
            </p:cNvPr>
            <p:cNvSpPr>
              <a:spLocks noChangeArrowheads="1"/>
            </p:cNvSpPr>
            <p:nvPr/>
          </p:nvSpPr>
          <p:spPr bwMode="gray">
            <a:xfrm rot="21420000">
              <a:off x="834924" y="3615858"/>
              <a:ext cx="929321" cy="1543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p>
              <a:pPr algn="ctr" eaLnBrk="0" fontAlgn="base" hangingPunct="0">
                <a:spcBef>
                  <a:spcPct val="0"/>
                </a:spcBef>
                <a:spcAft>
                  <a:spcPct val="0"/>
                </a:spcAft>
                <a:buClr>
                  <a:srgbClr val="000000"/>
                </a:buClr>
                <a:buFont typeface="Wingdings" pitchFamily="2" charset="2"/>
                <a:buNone/>
              </a:pPr>
              <a:r>
                <a:rPr lang="nl-NL" sz="700" b="1">
                  <a:solidFill>
                    <a:srgbClr val="000000"/>
                  </a:solidFill>
                </a:rPr>
                <a:t>Zorg en ziekte</a:t>
              </a:r>
            </a:p>
          </p:txBody>
        </p:sp>
      </p:grpSp>
      <p:sp>
        <p:nvSpPr>
          <p:cNvPr id="113" name="Rectangle 10">
            <a:extLst>
              <a:ext uri="{FF2B5EF4-FFF2-40B4-BE49-F238E27FC236}">
                <a16:creationId xmlns:a16="http://schemas.microsoft.com/office/drawing/2014/main" id="{F9406D7F-3DD0-9422-55A8-12589C90BB31}"/>
              </a:ext>
            </a:extLst>
          </p:cNvPr>
          <p:cNvSpPr>
            <a:spLocks noChangeArrowheads="1"/>
          </p:cNvSpPr>
          <p:nvPr/>
        </p:nvSpPr>
        <p:spPr bwMode="gray">
          <a:xfrm rot="24275">
            <a:off x="8138381" y="1729349"/>
            <a:ext cx="48932" cy="402073"/>
          </a:xfrm>
          <a:prstGeom prst="rect">
            <a:avLst/>
          </a:prstGeom>
          <a:solidFill>
            <a:schemeClr val="accent3"/>
          </a:solidFill>
          <a:ln w="9525">
            <a:solidFill>
              <a:schemeClr val="accent3"/>
            </a:solidFill>
            <a:miter lim="800000"/>
            <a:headEnd/>
            <a:tailEnd/>
          </a:ln>
          <a:effectLst/>
        </p:spPr>
        <p:txBody>
          <a:bodyPr/>
          <a:lstStyle/>
          <a:p>
            <a:pPr eaLnBrk="0" fontAlgn="base" hangingPunct="0">
              <a:spcBef>
                <a:spcPct val="0"/>
              </a:spcBef>
              <a:spcAft>
                <a:spcPct val="0"/>
              </a:spcAft>
            </a:pPr>
            <a:endParaRPr lang="nl-NL" sz="900">
              <a:solidFill>
                <a:srgbClr val="000000"/>
              </a:solidFill>
            </a:endParaRPr>
          </a:p>
        </p:txBody>
      </p:sp>
      <p:sp>
        <p:nvSpPr>
          <p:cNvPr id="114" name="Rectangle 11">
            <a:extLst>
              <a:ext uri="{FF2B5EF4-FFF2-40B4-BE49-F238E27FC236}">
                <a16:creationId xmlns:a16="http://schemas.microsoft.com/office/drawing/2014/main" id="{2A2339EC-4F5D-B0BC-27D5-0F3CCF0D325D}"/>
              </a:ext>
            </a:extLst>
          </p:cNvPr>
          <p:cNvSpPr>
            <a:spLocks noChangeArrowheads="1"/>
          </p:cNvSpPr>
          <p:nvPr/>
        </p:nvSpPr>
        <p:spPr bwMode="gray">
          <a:xfrm rot="24275">
            <a:off x="7617816" y="1505962"/>
            <a:ext cx="1124478" cy="2495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p>
            <a:pPr algn="ctr" eaLnBrk="0" fontAlgn="base" hangingPunct="0">
              <a:spcBef>
                <a:spcPct val="0"/>
              </a:spcBef>
              <a:spcAft>
                <a:spcPct val="0"/>
              </a:spcAft>
              <a:buClr>
                <a:srgbClr val="000000"/>
              </a:buClr>
              <a:buFont typeface="Wingdings" pitchFamily="2" charset="2"/>
              <a:buNone/>
            </a:pPr>
            <a:r>
              <a:rPr lang="nl-NL" sz="700" b="1">
                <a:solidFill>
                  <a:srgbClr val="000000"/>
                </a:solidFill>
              </a:rPr>
              <a:t>Welzijn, gezondheid en preventie</a:t>
            </a:r>
          </a:p>
        </p:txBody>
      </p:sp>
      <p:sp>
        <p:nvSpPr>
          <p:cNvPr id="22" name="Speech Bubble: Rectangle 21">
            <a:extLst>
              <a:ext uri="{FF2B5EF4-FFF2-40B4-BE49-F238E27FC236}">
                <a16:creationId xmlns:a16="http://schemas.microsoft.com/office/drawing/2014/main" id="{4C71639E-7B79-4C0A-B60D-277607E2140C}"/>
              </a:ext>
            </a:extLst>
          </p:cNvPr>
          <p:cNvSpPr/>
          <p:nvPr/>
        </p:nvSpPr>
        <p:spPr>
          <a:xfrm>
            <a:off x="395289" y="1496875"/>
            <a:ext cx="4029641" cy="421575"/>
          </a:xfrm>
          <a:prstGeom prst="wedgeRectCallout">
            <a:avLst>
              <a:gd name="adj1" fmla="val 36573"/>
              <a:gd name="adj2" fmla="val 64136"/>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r>
              <a:rPr lang="nl-NL" sz="700" b="1" i="1">
                <a:solidFill>
                  <a:schemeClr val="tx1"/>
                </a:solidFill>
              </a:rPr>
              <a:t>Zelf- en samenredzaamheid: </a:t>
            </a:r>
            <a:r>
              <a:rPr lang="nl-NL" sz="700" i="1">
                <a:solidFill>
                  <a:schemeClr val="tx1"/>
                </a:solidFill>
              </a:rPr>
              <a:t>"Inwoners, patiënten en cliënten zijn zelf- én samenredzamer, waar nodig met behulp van vrienden, buren, familie en vrijwilligers. We geven aan hen de verantwoordelijkheid voor hun eigen gezondheid terug."</a:t>
            </a:r>
            <a:endParaRPr lang="nl-NL" sz="700" i="1">
              <a:solidFill>
                <a:schemeClr val="tx1"/>
              </a:solidFill>
              <a:ea typeface="Verdana"/>
            </a:endParaRPr>
          </a:p>
        </p:txBody>
      </p:sp>
      <p:sp>
        <p:nvSpPr>
          <p:cNvPr id="29" name="Speech Bubble: Rectangle 28">
            <a:extLst>
              <a:ext uri="{FF2B5EF4-FFF2-40B4-BE49-F238E27FC236}">
                <a16:creationId xmlns:a16="http://schemas.microsoft.com/office/drawing/2014/main" id="{E6401D5C-9912-4C83-FA61-F125D591544D}"/>
              </a:ext>
            </a:extLst>
          </p:cNvPr>
          <p:cNvSpPr/>
          <p:nvPr/>
        </p:nvSpPr>
        <p:spPr>
          <a:xfrm>
            <a:off x="6066997" y="3391886"/>
            <a:ext cx="2681715" cy="700269"/>
          </a:xfrm>
          <a:prstGeom prst="wedgeRectCallout">
            <a:avLst>
              <a:gd name="adj1" fmla="val -41782"/>
              <a:gd name="adj2" fmla="val -55551"/>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r>
              <a:rPr lang="nl-NL" sz="700" b="1" i="1">
                <a:solidFill>
                  <a:schemeClr val="tx1"/>
                </a:solidFill>
              </a:rPr>
              <a:t>Verschuiving 'naar de voorkant':</a:t>
            </a:r>
            <a:r>
              <a:rPr lang="nl-NL" sz="700" i="1">
                <a:solidFill>
                  <a:schemeClr val="tx1"/>
                </a:solidFill>
              </a:rPr>
              <a:t> "</a:t>
            </a:r>
            <a:r>
              <a:rPr lang="nl-NL" sz="700" i="1">
                <a:solidFill>
                  <a:schemeClr val="tx1"/>
                </a:solidFill>
                <a:ea typeface="+mn-lt"/>
                <a:cs typeface="+mn-lt"/>
              </a:rPr>
              <a:t>Door te verschuiven naar de voorkant richten we ons op andere disciplines, waardoor we het zorgaanbod beschikbaar houden voor hen die dat het meest nodig hebben.</a:t>
            </a:r>
            <a:r>
              <a:rPr lang="nl-NL" sz="700" i="1">
                <a:solidFill>
                  <a:schemeClr val="tx1"/>
                </a:solidFill>
              </a:rPr>
              <a:t> Hiervoor moeten we wel eerst de basis op orde brengen."</a:t>
            </a:r>
          </a:p>
        </p:txBody>
      </p:sp>
      <p:sp>
        <p:nvSpPr>
          <p:cNvPr id="33" name="Speech Bubble: Rectangle 32">
            <a:extLst>
              <a:ext uri="{FF2B5EF4-FFF2-40B4-BE49-F238E27FC236}">
                <a16:creationId xmlns:a16="http://schemas.microsoft.com/office/drawing/2014/main" id="{3D5EF478-7BFE-7608-DF62-36C377501197}"/>
              </a:ext>
            </a:extLst>
          </p:cNvPr>
          <p:cNvSpPr/>
          <p:nvPr/>
        </p:nvSpPr>
        <p:spPr>
          <a:xfrm>
            <a:off x="6223199" y="2646177"/>
            <a:ext cx="2525514" cy="663887"/>
          </a:xfrm>
          <a:prstGeom prst="wedgeRectCallout">
            <a:avLst>
              <a:gd name="adj1" fmla="val -34484"/>
              <a:gd name="adj2" fmla="val -62856"/>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r>
              <a:rPr lang="nl-NL" sz="700" b="1" i="1">
                <a:solidFill>
                  <a:schemeClr val="tx1"/>
                </a:solidFill>
              </a:rPr>
              <a:t>Positieve gezondheid: </a:t>
            </a:r>
            <a:r>
              <a:rPr lang="nl-NL" sz="700" i="1">
                <a:solidFill>
                  <a:schemeClr val="tx1"/>
                </a:solidFill>
              </a:rPr>
              <a:t>"We hebben een bredere kijk op gezondheid waarmee we bijdragen aan het vermogen van mensen om met fysieke, emotionele en sociale uitdagingen in het leven om te gaan. Én om zo veel mogelijk eigen regie te voeren."</a:t>
            </a:r>
          </a:p>
        </p:txBody>
      </p:sp>
      <p:sp>
        <p:nvSpPr>
          <p:cNvPr id="34" name="Speech Bubble: Rectangle 33">
            <a:extLst>
              <a:ext uri="{FF2B5EF4-FFF2-40B4-BE49-F238E27FC236}">
                <a16:creationId xmlns:a16="http://schemas.microsoft.com/office/drawing/2014/main" id="{45C95DB5-ADEC-AE34-B970-0B0364EE1E1A}"/>
              </a:ext>
            </a:extLst>
          </p:cNvPr>
          <p:cNvSpPr/>
          <p:nvPr/>
        </p:nvSpPr>
        <p:spPr>
          <a:xfrm>
            <a:off x="3759545" y="4027431"/>
            <a:ext cx="2243238" cy="780269"/>
          </a:xfrm>
          <a:prstGeom prst="wedgeRectCallout">
            <a:avLst>
              <a:gd name="adj1" fmla="val -42093"/>
              <a:gd name="adj2" fmla="val -595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r>
              <a:rPr lang="nl-NL" sz="700" b="1" i="1">
                <a:solidFill>
                  <a:schemeClr val="tx1"/>
                </a:solidFill>
              </a:rPr>
              <a:t>Inwoners centraal en met eigen regie: </a:t>
            </a:r>
            <a:r>
              <a:rPr lang="nl-NL" sz="700" i="1">
                <a:solidFill>
                  <a:schemeClr val="tx1"/>
                </a:solidFill>
              </a:rPr>
              <a:t>"</a:t>
            </a:r>
            <a:r>
              <a:rPr lang="nl-NL" sz="700" i="1">
                <a:solidFill>
                  <a:schemeClr val="tx1"/>
                </a:solidFill>
                <a:ea typeface="+mn-lt"/>
                <a:cs typeface="+mn-lt"/>
              </a:rPr>
              <a:t>We starten vanuit de leefwereld van elk individu en sluiten aan op de behoeften en context van de inwoner.</a:t>
            </a:r>
            <a:r>
              <a:rPr lang="nl-NL" sz="700">
                <a:solidFill>
                  <a:schemeClr val="tx1"/>
                </a:solidFill>
                <a:ea typeface="+mn-lt"/>
                <a:cs typeface="+mn-lt"/>
              </a:rPr>
              <a:t> </a:t>
            </a:r>
            <a:r>
              <a:rPr lang="nl-NL" sz="700" i="1">
                <a:solidFill>
                  <a:schemeClr val="tx1"/>
                </a:solidFill>
              </a:rPr>
              <a:t>Tegelijkertijd erkennen we de noodzaak om inwoners en de samenleving aan te spreken op hun verantwoordelijkheid."</a:t>
            </a:r>
          </a:p>
        </p:txBody>
      </p:sp>
      <p:grpSp>
        <p:nvGrpSpPr>
          <p:cNvPr id="18" name="Group 17">
            <a:extLst>
              <a:ext uri="{FF2B5EF4-FFF2-40B4-BE49-F238E27FC236}">
                <a16:creationId xmlns:a16="http://schemas.microsoft.com/office/drawing/2014/main" id="{9A4539CE-F0A7-1D3D-2D34-387339DD7324}"/>
              </a:ext>
            </a:extLst>
          </p:cNvPr>
          <p:cNvGrpSpPr/>
          <p:nvPr/>
        </p:nvGrpSpPr>
        <p:grpSpPr>
          <a:xfrm>
            <a:off x="396747" y="1984016"/>
            <a:ext cx="1825805" cy="1266965"/>
            <a:chOff x="761474" y="1917485"/>
            <a:chExt cx="1825805" cy="1266965"/>
          </a:xfrm>
        </p:grpSpPr>
        <p:pic>
          <p:nvPicPr>
            <p:cNvPr id="19" name="Picture 18">
              <a:extLst>
                <a:ext uri="{FF2B5EF4-FFF2-40B4-BE49-F238E27FC236}">
                  <a16:creationId xmlns:a16="http://schemas.microsoft.com/office/drawing/2014/main" id="{520A2083-81F2-B167-89C4-0B14C3DA6FDC}"/>
                </a:ext>
              </a:extLst>
            </p:cNvPr>
            <p:cNvPicPr>
              <a:picLocks noChangeAspect="1"/>
            </p:cNvPicPr>
            <p:nvPr/>
          </p:nvPicPr>
          <p:blipFill>
            <a:blip r:embed="rId31"/>
            <a:stretch>
              <a:fillRect/>
            </a:stretch>
          </p:blipFill>
          <p:spPr>
            <a:xfrm>
              <a:off x="782005" y="1952978"/>
              <a:ext cx="1784743" cy="1195978"/>
            </a:xfrm>
            <a:prstGeom prst="rect">
              <a:avLst/>
            </a:prstGeom>
          </p:spPr>
        </p:pic>
        <p:sp>
          <p:nvSpPr>
            <p:cNvPr id="20" name="Speech Bubble: Rectangle 19">
              <a:extLst>
                <a:ext uri="{FF2B5EF4-FFF2-40B4-BE49-F238E27FC236}">
                  <a16:creationId xmlns:a16="http://schemas.microsoft.com/office/drawing/2014/main" id="{8142346B-5ED8-8D03-3EB8-9ADC7B6C3503}"/>
                </a:ext>
              </a:extLst>
            </p:cNvPr>
            <p:cNvSpPr/>
            <p:nvPr/>
          </p:nvSpPr>
          <p:spPr>
            <a:xfrm>
              <a:off x="761474" y="1917485"/>
              <a:ext cx="1825805" cy="1266965"/>
            </a:xfrm>
            <a:prstGeom prst="wedgeRectCallout">
              <a:avLst>
                <a:gd name="adj1" fmla="val 3335"/>
                <a:gd name="adj2" fmla="val 5830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000">
                <a:solidFill>
                  <a:schemeClr val="tx1"/>
                </a:solidFill>
              </a:endParaRPr>
            </a:p>
          </p:txBody>
        </p:sp>
      </p:grpSp>
      <p:sp>
        <p:nvSpPr>
          <p:cNvPr id="26" name="Speech Bubble: Rectangle 25">
            <a:extLst>
              <a:ext uri="{FF2B5EF4-FFF2-40B4-BE49-F238E27FC236}">
                <a16:creationId xmlns:a16="http://schemas.microsoft.com/office/drawing/2014/main" id="{8A980DBC-51CA-C170-94E8-ED1DEA6C7B2D}"/>
              </a:ext>
            </a:extLst>
          </p:cNvPr>
          <p:cNvSpPr/>
          <p:nvPr/>
        </p:nvSpPr>
        <p:spPr>
          <a:xfrm>
            <a:off x="4516640" y="1497211"/>
            <a:ext cx="3009466" cy="503199"/>
          </a:xfrm>
          <a:prstGeom prst="wedgeRectCallout">
            <a:avLst>
              <a:gd name="adj1" fmla="val -3898"/>
              <a:gd name="adj2" fmla="val 64189"/>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r>
              <a:rPr lang="nl-NL" sz="700" b="1" i="1">
                <a:solidFill>
                  <a:schemeClr val="tx1"/>
                </a:solidFill>
              </a:rPr>
              <a:t>Integraal gezondheidsbeleid: </a:t>
            </a:r>
            <a:r>
              <a:rPr lang="nl-NL" sz="700" i="1">
                <a:solidFill>
                  <a:schemeClr val="tx1"/>
                </a:solidFill>
              </a:rPr>
              <a:t>"We zetten in op een integraal gezondheidsbeleid en dragen de gedeelde verantwoordelijkheid over meerdere domeinen, sectoren en niveaus voor het bevorderen of beschermen van de gezondheid."</a:t>
            </a:r>
          </a:p>
        </p:txBody>
      </p:sp>
      <p:sp>
        <p:nvSpPr>
          <p:cNvPr id="30" name="Speech Bubble: Rectangle 29">
            <a:extLst>
              <a:ext uri="{FF2B5EF4-FFF2-40B4-BE49-F238E27FC236}">
                <a16:creationId xmlns:a16="http://schemas.microsoft.com/office/drawing/2014/main" id="{59A55A3F-85EB-14AF-1B67-33F6E6F34B3A}"/>
              </a:ext>
            </a:extLst>
          </p:cNvPr>
          <p:cNvSpPr/>
          <p:nvPr/>
        </p:nvSpPr>
        <p:spPr>
          <a:xfrm>
            <a:off x="4061091" y="3221415"/>
            <a:ext cx="1941692" cy="681912"/>
          </a:xfrm>
          <a:prstGeom prst="wedgeRectCallout">
            <a:avLst>
              <a:gd name="adj1" fmla="val -34299"/>
              <a:gd name="adj2" fmla="val -62248"/>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r>
              <a:rPr lang="nl-NL" sz="700" b="1" i="1">
                <a:solidFill>
                  <a:schemeClr val="tx1"/>
                </a:solidFill>
              </a:rPr>
              <a:t>Juiste zorg op de juiste plek: </a:t>
            </a:r>
            <a:r>
              <a:rPr lang="nl-NL" sz="700" i="1">
                <a:solidFill>
                  <a:schemeClr val="tx1"/>
                </a:solidFill>
              </a:rPr>
              <a:t>"We voorkomen, verplaatsen, en vervangen (duurdere) zorg en realiseren de juiste zorg op een plek en manier die het beste past bij de patiënt of cliënt."</a:t>
            </a:r>
          </a:p>
        </p:txBody>
      </p:sp>
      <p:sp>
        <p:nvSpPr>
          <p:cNvPr id="36" name="Speech Bubble: Rectangle 35">
            <a:extLst>
              <a:ext uri="{FF2B5EF4-FFF2-40B4-BE49-F238E27FC236}">
                <a16:creationId xmlns:a16="http://schemas.microsoft.com/office/drawing/2014/main" id="{EA20CD6F-CED4-2552-A561-72E135103A0A}"/>
              </a:ext>
            </a:extLst>
          </p:cNvPr>
          <p:cNvSpPr/>
          <p:nvPr/>
        </p:nvSpPr>
        <p:spPr>
          <a:xfrm>
            <a:off x="1738767" y="4091119"/>
            <a:ext cx="1962529" cy="712656"/>
          </a:xfrm>
          <a:prstGeom prst="wedgeRectCallout">
            <a:avLst>
              <a:gd name="adj1" fmla="val -42457"/>
              <a:gd name="adj2" fmla="val -67039"/>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pPr algn="l"/>
            <a:r>
              <a:rPr lang="nl-NL" sz="700" b="1" i="1">
                <a:solidFill>
                  <a:schemeClr val="tx1"/>
                </a:solidFill>
              </a:rPr>
              <a:t>Sterke sociale basis: </a:t>
            </a:r>
            <a:r>
              <a:rPr lang="nl-NL" sz="700" i="1">
                <a:solidFill>
                  <a:schemeClr val="tx1"/>
                </a:solidFill>
              </a:rPr>
              <a:t>"We faciliteren een sterke sociale basis met samenhang en laagdrempelige toegankelijke voorzieningen, gericht op het elkaar ontmoeten en ondersteunen, ontplooien en ontspannen."</a:t>
            </a:r>
          </a:p>
        </p:txBody>
      </p:sp>
      <p:sp>
        <p:nvSpPr>
          <p:cNvPr id="21" name="Speech Bubble: Rectangle 20">
            <a:extLst>
              <a:ext uri="{FF2B5EF4-FFF2-40B4-BE49-F238E27FC236}">
                <a16:creationId xmlns:a16="http://schemas.microsoft.com/office/drawing/2014/main" id="{41142A4D-4F1C-87DA-C1C6-2981EB8AA16E}"/>
              </a:ext>
            </a:extLst>
          </p:cNvPr>
          <p:cNvSpPr/>
          <p:nvPr/>
        </p:nvSpPr>
        <p:spPr>
          <a:xfrm>
            <a:off x="2348640" y="2070884"/>
            <a:ext cx="1744737" cy="830687"/>
          </a:xfrm>
          <a:prstGeom prst="wedgeRectCallout">
            <a:avLst>
              <a:gd name="adj1" fmla="val -2276"/>
              <a:gd name="adj2" fmla="val 6254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pPr algn="l"/>
            <a:r>
              <a:rPr lang="nl-NL" sz="700" b="1" i="1">
                <a:solidFill>
                  <a:schemeClr val="tx1"/>
                </a:solidFill>
              </a:rPr>
              <a:t>Regionale ketensamenwerking: </a:t>
            </a:r>
            <a:r>
              <a:rPr lang="nl-NL" sz="700" i="1">
                <a:solidFill>
                  <a:schemeClr val="tx1"/>
                </a:solidFill>
              </a:rPr>
              <a:t>"We denken en werken samen in de keten, nemen de professionals uit het veld mee en zorgen dat alle belanghebbenden vanuit de verschillende domeinen hun stem kunnen laten horen."</a:t>
            </a:r>
          </a:p>
        </p:txBody>
      </p:sp>
      <p:sp>
        <p:nvSpPr>
          <p:cNvPr id="27" name="Speech Bubble: Rectangle 26">
            <a:extLst>
              <a:ext uri="{FF2B5EF4-FFF2-40B4-BE49-F238E27FC236}">
                <a16:creationId xmlns:a16="http://schemas.microsoft.com/office/drawing/2014/main" id="{B742E282-9ED8-6F54-AEF6-C0E911AF8080}"/>
              </a:ext>
            </a:extLst>
          </p:cNvPr>
          <p:cNvSpPr/>
          <p:nvPr/>
        </p:nvSpPr>
        <p:spPr>
          <a:xfrm>
            <a:off x="6066997" y="4205980"/>
            <a:ext cx="2681716" cy="601552"/>
          </a:xfrm>
          <a:prstGeom prst="wedgeRectCallout">
            <a:avLst>
              <a:gd name="adj1" fmla="val -43266"/>
              <a:gd name="adj2" fmla="val -591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r>
              <a:rPr lang="nl-NL" sz="700" b="1" i="1">
                <a:solidFill>
                  <a:schemeClr val="tx1"/>
                </a:solidFill>
              </a:rPr>
              <a:t>Passende zorg en ondersteuning: </a:t>
            </a:r>
            <a:r>
              <a:rPr lang="nl-NL" sz="700" i="1">
                <a:solidFill>
                  <a:schemeClr val="tx1"/>
                </a:solidFill>
                <a:ea typeface="+mn-lt"/>
                <a:cs typeface="+mn-lt"/>
              </a:rPr>
              <a:t>"In situaties waar zorg en ondersteuning echt nodig zijn, bieden we gepaste zorg en ondersteuning met de uitgangspunten: zelf, thuis, en digitaal als het mogelijk is."</a:t>
            </a:r>
            <a:endParaRPr lang="nl-NL" sz="700" i="1">
              <a:solidFill>
                <a:schemeClr val="tx1"/>
              </a:solidFill>
            </a:endParaRPr>
          </a:p>
        </p:txBody>
      </p:sp>
      <p:sp>
        <p:nvSpPr>
          <p:cNvPr id="28" name="Rectangle 27">
            <a:extLst>
              <a:ext uri="{FF2B5EF4-FFF2-40B4-BE49-F238E27FC236}">
                <a16:creationId xmlns:a16="http://schemas.microsoft.com/office/drawing/2014/main" id="{658BC4A0-F2D5-7DF2-58D3-143C3DEE77FB}"/>
              </a:ext>
            </a:extLst>
          </p:cNvPr>
          <p:cNvSpPr/>
          <p:nvPr/>
        </p:nvSpPr>
        <p:spPr>
          <a:xfrm>
            <a:off x="7621300" y="1134267"/>
            <a:ext cx="1127412" cy="195217"/>
          </a:xfrm>
          <a:prstGeom prst="rect">
            <a:avLst/>
          </a:prstGeom>
          <a:solidFill>
            <a:schemeClr val="tx2"/>
          </a:solidFill>
          <a:ln w="6350">
            <a:solidFill>
              <a:schemeClr val="tx1"/>
            </a:solidFill>
          </a:ln>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algn="ctr"/>
            <a:r>
              <a:rPr lang="nl-NL" sz="800" b="1">
                <a:solidFill>
                  <a:schemeClr val="bg1"/>
                </a:solidFill>
              </a:rPr>
              <a:t>ILLUSTRATIEF</a:t>
            </a:r>
          </a:p>
        </p:txBody>
      </p:sp>
      <p:sp>
        <p:nvSpPr>
          <p:cNvPr id="31" name="Rectangle 30">
            <a:extLst>
              <a:ext uri="{FF2B5EF4-FFF2-40B4-BE49-F238E27FC236}">
                <a16:creationId xmlns:a16="http://schemas.microsoft.com/office/drawing/2014/main" id="{4FD39E54-2DD0-176B-22E6-A048E4964137}"/>
              </a:ext>
            </a:extLst>
          </p:cNvPr>
          <p:cNvSpPr/>
          <p:nvPr/>
        </p:nvSpPr>
        <p:spPr>
          <a:xfrm rot="4171204">
            <a:off x="5378473" y="2858850"/>
            <a:ext cx="328725" cy="149365"/>
          </a:xfrm>
          <a:prstGeom prst="rect">
            <a:avLst/>
          </a:prstGeom>
          <a:solidFill>
            <a:srgbClr val="D5EB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en-US" sz="600" b="1" i="1">
                <a:solidFill>
                  <a:schemeClr val="tx1"/>
                </a:solidFill>
              </a:rPr>
              <a:t>GALA</a:t>
            </a:r>
            <a:endParaRPr lang="nl-NL" sz="600" b="1" i="1" err="1">
              <a:solidFill>
                <a:schemeClr val="tx1"/>
              </a:solidFill>
            </a:endParaRPr>
          </a:p>
        </p:txBody>
      </p:sp>
      <p:cxnSp>
        <p:nvCxnSpPr>
          <p:cNvPr id="37" name="Straight Connector 36">
            <a:extLst>
              <a:ext uri="{FF2B5EF4-FFF2-40B4-BE49-F238E27FC236}">
                <a16:creationId xmlns:a16="http://schemas.microsoft.com/office/drawing/2014/main" id="{1733C34C-C618-58FA-BA6F-439EEEC741F7}"/>
              </a:ext>
            </a:extLst>
          </p:cNvPr>
          <p:cNvCxnSpPr>
            <a:cxnSpLocks/>
          </p:cNvCxnSpPr>
          <p:nvPr/>
        </p:nvCxnSpPr>
        <p:spPr>
          <a:xfrm>
            <a:off x="5386849" y="2556086"/>
            <a:ext cx="100767" cy="242994"/>
          </a:xfrm>
          <a:prstGeom prst="line">
            <a:avLst/>
          </a:prstGeom>
          <a:ln w="28575">
            <a:solidFill>
              <a:srgbClr val="00305B"/>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BBA5056-4B51-628D-57E4-8D8BBA9B335B}"/>
              </a:ext>
            </a:extLst>
          </p:cNvPr>
          <p:cNvCxnSpPr>
            <a:cxnSpLocks/>
          </p:cNvCxnSpPr>
          <p:nvPr/>
        </p:nvCxnSpPr>
        <p:spPr>
          <a:xfrm>
            <a:off x="5387379" y="2545080"/>
            <a:ext cx="93798" cy="225651"/>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43DF56BB-1922-1A0C-052B-F8E12F35506A}"/>
              </a:ext>
            </a:extLst>
          </p:cNvPr>
          <p:cNvGrpSpPr/>
          <p:nvPr/>
        </p:nvGrpSpPr>
        <p:grpSpPr>
          <a:xfrm rot="21379833">
            <a:off x="4824865" y="2374120"/>
            <a:ext cx="88607" cy="252054"/>
            <a:chOff x="5643051" y="2555240"/>
            <a:chExt cx="88607" cy="208309"/>
          </a:xfrm>
        </p:grpSpPr>
        <p:cxnSp>
          <p:nvCxnSpPr>
            <p:cNvPr id="54" name="Straight Connector 53">
              <a:extLst>
                <a:ext uri="{FF2B5EF4-FFF2-40B4-BE49-F238E27FC236}">
                  <a16:creationId xmlns:a16="http://schemas.microsoft.com/office/drawing/2014/main" id="{BD060FE3-DB1C-40BC-A2A6-A3D94D83EDB8}"/>
                </a:ext>
              </a:extLst>
            </p:cNvPr>
            <p:cNvCxnSpPr>
              <a:cxnSpLocks/>
            </p:cNvCxnSpPr>
            <p:nvPr/>
          </p:nvCxnSpPr>
          <p:spPr>
            <a:xfrm>
              <a:off x="5648960" y="2555240"/>
              <a:ext cx="80489" cy="208309"/>
            </a:xfrm>
            <a:prstGeom prst="line">
              <a:avLst/>
            </a:prstGeom>
            <a:ln w="28575">
              <a:solidFill>
                <a:srgbClr val="00305B"/>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CE83885-4377-61D5-27F7-2AD661821291}"/>
                </a:ext>
              </a:extLst>
            </p:cNvPr>
            <p:cNvCxnSpPr>
              <a:cxnSpLocks/>
            </p:cNvCxnSpPr>
            <p:nvPr/>
          </p:nvCxnSpPr>
          <p:spPr>
            <a:xfrm rot="220167">
              <a:off x="5643051" y="2566380"/>
              <a:ext cx="88607" cy="184856"/>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47" name="Foliennummernplatzhalter 46"/>
          <p:cNvSpPr>
            <a:spLocks noGrp="1"/>
          </p:cNvSpPr>
          <p:nvPr>
            <p:ph type="sldNum" sz="quarter" idx="15"/>
          </p:nvPr>
        </p:nvSpPr>
        <p:spPr/>
        <p:txBody>
          <a:bodyPr/>
          <a:lstStyle/>
          <a:p>
            <a:fld id="{14F1411D-0280-154F-AEAC-4C20B7AA46B2}" type="slidenum">
              <a:rPr lang="nl-NL" smtClean="0"/>
              <a:pPr/>
              <a:t>6</a:t>
            </a:fld>
            <a:endParaRPr lang="nl-NL"/>
          </a:p>
        </p:txBody>
      </p:sp>
    </p:spTree>
    <p:extLst>
      <p:ext uri="{BB962C8B-B14F-4D97-AF65-F5344CB8AC3E}">
        <p14:creationId xmlns:p14="http://schemas.microsoft.com/office/powerpoint/2010/main" val="2329284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0F23CE9-31D4-FD2D-CFA9-8EAF6265FE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6" name="think-cell data - do not delete" hidden="1">
                        <a:extLst>
                          <a:ext uri="{FF2B5EF4-FFF2-40B4-BE49-F238E27FC236}">
                            <a16:creationId xmlns:a16="http://schemas.microsoft.com/office/drawing/2014/main" id="{30F23CE9-31D4-FD2D-CFA9-8EAF6265FE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4EA8CFF1-7C23-80AF-FF02-2C272E3226DF}"/>
              </a:ext>
            </a:extLst>
          </p:cNvPr>
          <p:cNvSpPr>
            <a:spLocks noGrp="1"/>
          </p:cNvSpPr>
          <p:nvPr>
            <p:ph type="body" sz="quarter" idx="13"/>
          </p:nvPr>
        </p:nvSpPr>
        <p:spPr/>
        <p:txBody>
          <a:bodyPr/>
          <a:lstStyle/>
          <a:p>
            <a:r>
              <a:rPr lang="nl-NL"/>
              <a:t>Kernwaarden Midden-Brabant</a:t>
            </a:r>
          </a:p>
        </p:txBody>
      </p:sp>
      <p:sp>
        <p:nvSpPr>
          <p:cNvPr id="2" name="Title 1">
            <a:extLst>
              <a:ext uri="{FF2B5EF4-FFF2-40B4-BE49-F238E27FC236}">
                <a16:creationId xmlns:a16="http://schemas.microsoft.com/office/drawing/2014/main" id="{3973E3DD-E903-210B-075F-081CD29CEB8F}"/>
              </a:ext>
            </a:extLst>
          </p:cNvPr>
          <p:cNvSpPr>
            <a:spLocks noGrp="1"/>
          </p:cNvSpPr>
          <p:nvPr>
            <p:ph type="title"/>
          </p:nvPr>
        </p:nvSpPr>
        <p:spPr/>
        <p:txBody>
          <a:bodyPr vert="horz"/>
          <a:lstStyle/>
          <a:p>
            <a:r>
              <a:rPr lang="nl-NL" dirty="0"/>
              <a:t>Deze beweging vertaalt zich naar vijf kernwaarden die richting geven aan de plannen die we de komende jaren uitvoeren</a:t>
            </a:r>
          </a:p>
        </p:txBody>
      </p:sp>
      <p:sp>
        <p:nvSpPr>
          <p:cNvPr id="47" name="Foliennummernplatzhalter 46"/>
          <p:cNvSpPr>
            <a:spLocks noGrp="1"/>
          </p:cNvSpPr>
          <p:nvPr>
            <p:ph type="sldNum" sz="quarter" idx="15"/>
          </p:nvPr>
        </p:nvSpPr>
        <p:spPr/>
        <p:txBody>
          <a:bodyPr/>
          <a:lstStyle/>
          <a:p>
            <a:fld id="{14F1411D-0280-154F-AEAC-4C20B7AA46B2}" type="slidenum">
              <a:rPr lang="nl-NL" smtClean="0"/>
              <a:pPr/>
              <a:t>7</a:t>
            </a:fld>
            <a:endParaRPr lang="nl-NL"/>
          </a:p>
        </p:txBody>
      </p:sp>
      <p:pic>
        <p:nvPicPr>
          <p:cNvPr id="8" name="Graphic 7" descr="Cheers with solid fill">
            <a:extLst>
              <a:ext uri="{FF2B5EF4-FFF2-40B4-BE49-F238E27FC236}">
                <a16:creationId xmlns:a16="http://schemas.microsoft.com/office/drawing/2014/main" id="{7AE9D9D2-7407-5303-A86B-7F638D9C999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5288" y="2332244"/>
            <a:ext cx="387867" cy="387867"/>
          </a:xfrm>
          <a:prstGeom prst="rect">
            <a:avLst/>
          </a:prstGeom>
        </p:spPr>
      </p:pic>
      <p:pic>
        <p:nvPicPr>
          <p:cNvPr id="9" name="Graphic 8">
            <a:extLst>
              <a:ext uri="{FF2B5EF4-FFF2-40B4-BE49-F238E27FC236}">
                <a16:creationId xmlns:a16="http://schemas.microsoft.com/office/drawing/2014/main" id="{3C0BE30B-50B4-FEFD-34C6-318E8AE971F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95288" y="2878690"/>
            <a:ext cx="387867" cy="387867"/>
          </a:xfrm>
          <a:prstGeom prst="rect">
            <a:avLst/>
          </a:prstGeom>
        </p:spPr>
      </p:pic>
      <p:pic>
        <p:nvPicPr>
          <p:cNvPr id="10" name="Graphic 9" descr="Neighborhood with solid fill">
            <a:extLst>
              <a:ext uri="{FF2B5EF4-FFF2-40B4-BE49-F238E27FC236}">
                <a16:creationId xmlns:a16="http://schemas.microsoft.com/office/drawing/2014/main" id="{B5DCCD21-869A-0E9D-6017-B2A835D3C37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95288" y="3546954"/>
            <a:ext cx="387867" cy="387867"/>
          </a:xfrm>
          <a:prstGeom prst="rect">
            <a:avLst/>
          </a:prstGeom>
        </p:spPr>
      </p:pic>
      <p:pic>
        <p:nvPicPr>
          <p:cNvPr id="11" name="Graphic 10" descr="Open hand with solid fill">
            <a:extLst>
              <a:ext uri="{FF2B5EF4-FFF2-40B4-BE49-F238E27FC236}">
                <a16:creationId xmlns:a16="http://schemas.microsoft.com/office/drawing/2014/main" id="{03721033-36CB-5D49-A2C6-A657A33F569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95288" y="4117579"/>
            <a:ext cx="387867" cy="387867"/>
          </a:xfrm>
          <a:prstGeom prst="rect">
            <a:avLst/>
          </a:prstGeom>
        </p:spPr>
      </p:pic>
      <p:pic>
        <p:nvPicPr>
          <p:cNvPr id="12" name="Graphic 11" descr="Sunflower with solid fill">
            <a:extLst>
              <a:ext uri="{FF2B5EF4-FFF2-40B4-BE49-F238E27FC236}">
                <a16:creationId xmlns:a16="http://schemas.microsoft.com/office/drawing/2014/main" id="{B6EF2691-4E13-5729-0241-F7F8A28116C4}"/>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95288" y="1636201"/>
            <a:ext cx="387867" cy="387867"/>
          </a:xfrm>
          <a:prstGeom prst="rect">
            <a:avLst/>
          </a:prstGeom>
        </p:spPr>
      </p:pic>
      <p:sp>
        <p:nvSpPr>
          <p:cNvPr id="3" name="Content Placeholder 2">
            <a:extLst>
              <a:ext uri="{FF2B5EF4-FFF2-40B4-BE49-F238E27FC236}">
                <a16:creationId xmlns:a16="http://schemas.microsoft.com/office/drawing/2014/main" id="{ECFCBEB4-E0B8-ACB3-BE3C-D9131418631A}"/>
              </a:ext>
            </a:extLst>
          </p:cNvPr>
          <p:cNvSpPr>
            <a:spLocks noGrp="1"/>
          </p:cNvSpPr>
          <p:nvPr>
            <p:ph idx="1"/>
          </p:nvPr>
        </p:nvSpPr>
        <p:spPr>
          <a:xfrm>
            <a:off x="863601" y="1621242"/>
            <a:ext cx="7780866" cy="2899534"/>
          </a:xfrm>
        </p:spPr>
        <p:txBody>
          <a:bodyPr/>
          <a:lstStyle/>
          <a:p>
            <a:pPr marL="0" indent="0">
              <a:spcAft>
                <a:spcPts val="1200"/>
              </a:spcAft>
              <a:buNone/>
            </a:pPr>
            <a:r>
              <a:rPr lang="nl-NL" b="1" dirty="0"/>
              <a:t>Positieve gezondheid</a:t>
            </a:r>
            <a:r>
              <a:rPr lang="nl-NL" dirty="0"/>
              <a:t>: We hebben een bredere kijk op gezondheid waarmee we bijdragen aan het vermogen van mensen om met fysieke, emotionele en sociale uitdagingen in het leven om te gaan. Én om zo veel mogelijk eigen regie te voeren</a:t>
            </a:r>
          </a:p>
          <a:p>
            <a:pPr marL="0" indent="0">
              <a:spcAft>
                <a:spcPts val="1200"/>
              </a:spcAft>
              <a:buNone/>
            </a:pPr>
            <a:r>
              <a:rPr lang="nl-NL" b="1" dirty="0"/>
              <a:t>We doen het samen</a:t>
            </a:r>
            <a:r>
              <a:rPr lang="nl-NL" dirty="0"/>
              <a:t>: We praten, denken en werken met elkaar: met zorg, welzijn, inwoners, gemeenten, en financiers en bouwen een wederkerige relatie waarbij we gezamenlijk (financiële) verantwoordelijkheid nemen en elkaar steunen </a:t>
            </a:r>
          </a:p>
          <a:p>
            <a:pPr marL="0" indent="0">
              <a:spcAft>
                <a:spcPts val="1200"/>
              </a:spcAft>
              <a:buNone/>
            </a:pPr>
            <a:r>
              <a:rPr lang="nl-NL" b="1" dirty="0"/>
              <a:t>We versterken de zelf- en samenredzaamheid</a:t>
            </a:r>
            <a:r>
              <a:rPr lang="nl-NL" dirty="0"/>
              <a:t>: We versterken de kennis, de vaardigheden en het zelf-oplossend vermogen van inwoners, we verstevigen de rol van het netwerk, en creëren een omgeving waarin inwoners gefaciliteerd worden om de regie over hun eigen gezondheid te behouden of terug te kunnen nemen</a:t>
            </a:r>
          </a:p>
          <a:p>
            <a:pPr marL="0" indent="0">
              <a:spcAft>
                <a:spcPts val="1200"/>
              </a:spcAft>
              <a:buNone/>
            </a:pPr>
            <a:r>
              <a:rPr lang="nl-NL" b="1" dirty="0"/>
              <a:t>De inwoners en hun wijk zijn het uitgangspunt</a:t>
            </a:r>
            <a:r>
              <a:rPr lang="nl-NL" dirty="0"/>
              <a:t>: We starten vanuit de leefwereld van de inwoners en hun wijk</a:t>
            </a:r>
            <a:r>
              <a:rPr lang="nl-NL" baseline="30000" dirty="0"/>
              <a:t>1</a:t>
            </a:r>
            <a:r>
              <a:rPr lang="nl-NL" dirty="0"/>
              <a:t>, sluiten aan op hun behoeften, wensen en mogelijkheden en versterken de sociale en fysieke leefomgeving </a:t>
            </a:r>
          </a:p>
          <a:p>
            <a:pPr marL="0" indent="0">
              <a:spcAft>
                <a:spcPts val="1200"/>
              </a:spcAft>
              <a:buNone/>
            </a:pPr>
            <a:r>
              <a:rPr lang="nl-NL" b="1" dirty="0"/>
              <a:t>We bieden passende zorg en ondersteuning</a:t>
            </a:r>
            <a:r>
              <a:rPr lang="nl-NL" dirty="0"/>
              <a:t>: In situaties waar zorg en ondersteuning echt nodig zijn, bieden we gepaste zorg en ondersteuning met de uitgangspunten: zelf</a:t>
            </a:r>
            <a:r>
              <a:rPr lang="nl-NL" baseline="30000" dirty="0"/>
              <a:t>2</a:t>
            </a:r>
            <a:r>
              <a:rPr lang="nl-NL" dirty="0"/>
              <a:t> tenzij, thuis tenzij, digitaal tenzij</a:t>
            </a:r>
          </a:p>
        </p:txBody>
      </p:sp>
      <p:sp>
        <p:nvSpPr>
          <p:cNvPr id="15" name="TextBox 14">
            <a:extLst>
              <a:ext uri="{FF2B5EF4-FFF2-40B4-BE49-F238E27FC236}">
                <a16:creationId xmlns:a16="http://schemas.microsoft.com/office/drawing/2014/main" id="{0B105297-8DAA-9650-F260-0AA222796268}"/>
              </a:ext>
            </a:extLst>
          </p:cNvPr>
          <p:cNvSpPr txBox="1"/>
          <p:nvPr/>
        </p:nvSpPr>
        <p:spPr>
          <a:xfrm>
            <a:off x="863601" y="4613821"/>
            <a:ext cx="9136686" cy="246221"/>
          </a:xfrm>
          <a:prstGeom prst="rect">
            <a:avLst/>
          </a:prstGeom>
          <a:noFill/>
        </p:spPr>
        <p:txBody>
          <a:bodyPr wrap="square" lIns="0" tIns="0" rIns="0" bIns="0" rtlCol="0">
            <a:spAutoFit/>
          </a:bodyPr>
          <a:lstStyle/>
          <a:p>
            <a:pPr algn="l"/>
            <a:r>
              <a:rPr lang="nl-NL" sz="800" i="1" dirty="0">
                <a:solidFill>
                  <a:schemeClr val="tx2"/>
                </a:solidFill>
              </a:rPr>
              <a:t>1) Wijk in de breedste zin van het woord: wijk kan ook buurt, straat, dorp, stad, school, vereniging etc. betekenen </a:t>
            </a:r>
          </a:p>
          <a:p>
            <a:pPr algn="l"/>
            <a:r>
              <a:rPr lang="nl-NL" sz="800" i="1" dirty="0">
                <a:solidFill>
                  <a:schemeClr val="tx2"/>
                </a:solidFill>
              </a:rPr>
              <a:t>2) Zelf in de breedste zin van het woord: zelf of samen met de omgeving </a:t>
            </a:r>
          </a:p>
        </p:txBody>
      </p:sp>
    </p:spTree>
    <p:extLst>
      <p:ext uri="{BB962C8B-B14F-4D97-AF65-F5344CB8AC3E}">
        <p14:creationId xmlns:p14="http://schemas.microsoft.com/office/powerpoint/2010/main" val="2444890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0F23CE9-31D4-FD2D-CFA9-8EAF6265FE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6" name="think-cell data - do not delete" hidden="1">
                        <a:extLst>
                          <a:ext uri="{FF2B5EF4-FFF2-40B4-BE49-F238E27FC236}">
                            <a16:creationId xmlns:a16="http://schemas.microsoft.com/office/drawing/2014/main" id="{30F23CE9-31D4-FD2D-CFA9-8EAF6265FE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4EA8CFF1-7C23-80AF-FF02-2C272E3226DF}"/>
              </a:ext>
            </a:extLst>
          </p:cNvPr>
          <p:cNvSpPr>
            <a:spLocks noGrp="1"/>
          </p:cNvSpPr>
          <p:nvPr>
            <p:ph type="body" sz="quarter" idx="13"/>
          </p:nvPr>
        </p:nvSpPr>
        <p:spPr>
          <a:xfrm>
            <a:off x="390984" y="904428"/>
            <a:ext cx="8353424" cy="215901"/>
          </a:xfrm>
        </p:spPr>
        <p:txBody>
          <a:bodyPr/>
          <a:lstStyle/>
          <a:p>
            <a:r>
              <a:rPr lang="nl-NL" dirty="0"/>
              <a:t>Prioritaire opgaven regioplan</a:t>
            </a:r>
          </a:p>
        </p:txBody>
      </p:sp>
      <p:sp>
        <p:nvSpPr>
          <p:cNvPr id="2" name="Title 1">
            <a:extLst>
              <a:ext uri="{FF2B5EF4-FFF2-40B4-BE49-F238E27FC236}">
                <a16:creationId xmlns:a16="http://schemas.microsoft.com/office/drawing/2014/main" id="{3973E3DD-E903-210B-075F-081CD29CEB8F}"/>
              </a:ext>
            </a:extLst>
          </p:cNvPr>
          <p:cNvSpPr>
            <a:spLocks noGrp="1"/>
          </p:cNvSpPr>
          <p:nvPr>
            <p:ph type="title"/>
          </p:nvPr>
        </p:nvSpPr>
        <p:spPr>
          <a:xfrm>
            <a:off x="390984" y="-2463"/>
            <a:ext cx="8353424" cy="864000"/>
          </a:xfrm>
        </p:spPr>
        <p:txBody>
          <a:bodyPr vert="horz"/>
          <a:lstStyle/>
          <a:p>
            <a:r>
              <a:rPr lang="nl-NL" dirty="0"/>
              <a:t>De prioritaire opgaven richten zich op de belangrijkste knelpunten uit de regio</a:t>
            </a:r>
          </a:p>
        </p:txBody>
      </p:sp>
      <p:sp>
        <p:nvSpPr>
          <p:cNvPr id="3" name="Rectangle 2">
            <a:extLst>
              <a:ext uri="{FF2B5EF4-FFF2-40B4-BE49-F238E27FC236}">
                <a16:creationId xmlns:a16="http://schemas.microsoft.com/office/drawing/2014/main" id="{43894200-3FB4-6CF9-0755-CBC640543EE7}"/>
              </a:ext>
            </a:extLst>
          </p:cNvPr>
          <p:cNvSpPr/>
          <p:nvPr/>
        </p:nvSpPr>
        <p:spPr>
          <a:xfrm>
            <a:off x="395288" y="3527634"/>
            <a:ext cx="1852611" cy="620310"/>
          </a:xfrm>
          <a:prstGeom prst="rect">
            <a:avLst/>
          </a:prstGeom>
          <a:solidFill>
            <a:schemeClr val="tx2"/>
          </a:solidFill>
          <a:ln w="6350">
            <a:noFill/>
          </a:ln>
        </p:spPr>
        <p:txBody>
          <a:bodyPr rot="0" spcFirstLastPara="0" vertOverflow="overflow" horzOverflow="overflow" vert="horz" wrap="square" lIns="432000" tIns="45720" rIns="36000" bIns="45720" numCol="1" spcCol="0" rtlCol="0" fromWordArt="0" anchor="ctr" anchorCtr="0" forceAA="0" compatLnSpc="1">
            <a:prstTxWarp prst="textNoShape">
              <a:avLst/>
            </a:prstTxWarp>
            <a:noAutofit/>
          </a:bodyPr>
          <a:lstStyle/>
          <a:p>
            <a:r>
              <a:rPr lang="nl-NL" sz="1100" b="1">
                <a:solidFill>
                  <a:schemeClr val="bg1"/>
                </a:solidFill>
              </a:rPr>
              <a:t>Chronische zorgvraag</a:t>
            </a:r>
          </a:p>
        </p:txBody>
      </p:sp>
      <p:pic>
        <p:nvPicPr>
          <p:cNvPr id="16" name="Picture 10" descr="sick Icon 2479470">
            <a:extLst>
              <a:ext uri="{FF2B5EF4-FFF2-40B4-BE49-F238E27FC236}">
                <a16:creationId xmlns:a16="http://schemas.microsoft.com/office/drawing/2014/main" id="{02A8D000-9DC9-0536-F86C-A6F270DB00E0}"/>
              </a:ext>
            </a:extLst>
          </p:cNvPr>
          <p:cNvPicPr>
            <a:picLocks noChangeAspect="1" noChangeArrowheads="1"/>
          </p:cNvPicPr>
          <p:nvPr/>
        </p:nvPicPr>
        <p:blipFill>
          <a:blip r:embed="rId6" cstate="print">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64452" y="3666474"/>
            <a:ext cx="342631" cy="34263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0AE0D72-9739-7F94-5AA3-A8C4E1E785D2}"/>
              </a:ext>
            </a:extLst>
          </p:cNvPr>
          <p:cNvSpPr/>
          <p:nvPr/>
        </p:nvSpPr>
        <p:spPr>
          <a:xfrm>
            <a:off x="2311399" y="3527634"/>
            <a:ext cx="6437313" cy="6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r>
              <a:rPr lang="nl-NL" sz="1050">
                <a:solidFill>
                  <a:schemeClr val="tx1"/>
                </a:solidFill>
              </a:rPr>
              <a:t>We zijn in staat om zo dicht mogelijk bij huis </a:t>
            </a:r>
            <a:r>
              <a:rPr lang="nl-NL" sz="1050" b="1">
                <a:solidFill>
                  <a:schemeClr val="tx1"/>
                </a:solidFill>
              </a:rPr>
              <a:t>eigen regie </a:t>
            </a:r>
            <a:r>
              <a:rPr lang="nl-NL" sz="1050">
                <a:solidFill>
                  <a:schemeClr val="tx1"/>
                </a:solidFill>
              </a:rPr>
              <a:t>te voeren over onze chronische aandoeningen en doen alleen wanneer dat nodig is een beroep op </a:t>
            </a:r>
            <a:r>
              <a:rPr lang="nl-NL" sz="1050" b="1">
                <a:solidFill>
                  <a:schemeClr val="tx1"/>
                </a:solidFill>
              </a:rPr>
              <a:t>passende ondersteuning </a:t>
            </a:r>
            <a:r>
              <a:rPr lang="nl-NL" sz="1050">
                <a:solidFill>
                  <a:schemeClr val="tx1"/>
                </a:solidFill>
              </a:rPr>
              <a:t>bij hulpvragen en </a:t>
            </a:r>
            <a:r>
              <a:rPr lang="nl-NL" sz="1050" b="1">
                <a:solidFill>
                  <a:schemeClr val="tx1"/>
                </a:solidFill>
              </a:rPr>
              <a:t>passende zorg </a:t>
            </a:r>
            <a:r>
              <a:rPr lang="nl-NL" sz="1050">
                <a:solidFill>
                  <a:schemeClr val="tx1"/>
                </a:solidFill>
              </a:rPr>
              <a:t>bij zorgvragen.</a:t>
            </a:r>
          </a:p>
        </p:txBody>
      </p:sp>
      <p:sp>
        <p:nvSpPr>
          <p:cNvPr id="7" name="Rectangle 6">
            <a:extLst>
              <a:ext uri="{FF2B5EF4-FFF2-40B4-BE49-F238E27FC236}">
                <a16:creationId xmlns:a16="http://schemas.microsoft.com/office/drawing/2014/main" id="{A7248F67-C6CD-3468-025D-B59C5127A40C}"/>
              </a:ext>
            </a:extLst>
          </p:cNvPr>
          <p:cNvSpPr/>
          <p:nvPr/>
        </p:nvSpPr>
        <p:spPr>
          <a:xfrm>
            <a:off x="395288" y="4190835"/>
            <a:ext cx="1852611" cy="620310"/>
          </a:xfrm>
          <a:prstGeom prst="rect">
            <a:avLst/>
          </a:prstGeom>
          <a:solidFill>
            <a:schemeClr val="tx2"/>
          </a:solidFill>
          <a:ln w="6350">
            <a:noFill/>
          </a:ln>
        </p:spPr>
        <p:txBody>
          <a:bodyPr rot="0" spcFirstLastPara="0" vertOverflow="overflow" horzOverflow="overflow" vert="horz" wrap="square" lIns="432000" tIns="45720" rIns="36000" bIns="45720" numCol="1" spcCol="0" rtlCol="0" fromWordArt="0" anchor="ctr" anchorCtr="0" forceAA="0" compatLnSpc="1">
            <a:prstTxWarp prst="textNoShape">
              <a:avLst/>
            </a:prstTxWarp>
            <a:noAutofit/>
          </a:bodyPr>
          <a:lstStyle/>
          <a:p>
            <a:r>
              <a:rPr lang="nl-NL" sz="1100" b="1">
                <a:solidFill>
                  <a:schemeClr val="bg1"/>
                </a:solidFill>
              </a:rPr>
              <a:t>(Kwetsbare) ouderen, </a:t>
            </a:r>
            <a:br>
              <a:rPr lang="nl-NL" sz="1100" b="1">
                <a:solidFill>
                  <a:schemeClr val="bg1"/>
                </a:solidFill>
              </a:rPr>
            </a:br>
            <a:r>
              <a:rPr lang="nl-NL" sz="1100" b="1">
                <a:solidFill>
                  <a:schemeClr val="bg1"/>
                </a:solidFill>
              </a:rPr>
              <a:t>nu en straks</a:t>
            </a:r>
          </a:p>
        </p:txBody>
      </p:sp>
      <p:pic>
        <p:nvPicPr>
          <p:cNvPr id="13" name="Picture 4" descr="people and old Icon 3393688">
            <a:extLst>
              <a:ext uri="{FF2B5EF4-FFF2-40B4-BE49-F238E27FC236}">
                <a16:creationId xmlns:a16="http://schemas.microsoft.com/office/drawing/2014/main" id="{1FDD8A17-3B66-80BC-AC29-1A235E7E79F7}"/>
              </a:ext>
            </a:extLst>
          </p:cNvPr>
          <p:cNvPicPr>
            <a:picLocks noChangeAspect="1" noChangeArrowheads="1"/>
          </p:cNvPicPr>
          <p:nvPr/>
        </p:nvPicPr>
        <p:blipFill>
          <a:blip r:embed="rId8" cstate="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38540" y="4312543"/>
            <a:ext cx="376894" cy="37689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EC512ECF-BA63-2D9D-F881-9C7082DF2AC9}"/>
              </a:ext>
            </a:extLst>
          </p:cNvPr>
          <p:cNvSpPr/>
          <p:nvPr/>
        </p:nvSpPr>
        <p:spPr>
          <a:xfrm>
            <a:off x="2311399" y="4190835"/>
            <a:ext cx="6437313" cy="6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r>
              <a:rPr lang="nl-NL" sz="1050">
                <a:solidFill>
                  <a:schemeClr val="tx1"/>
                </a:solidFill>
              </a:rPr>
              <a:t>We wonen wanneer we ouder worden </a:t>
            </a:r>
            <a:r>
              <a:rPr lang="nl-NL" sz="1050" b="1">
                <a:solidFill>
                  <a:schemeClr val="tx1"/>
                </a:solidFill>
              </a:rPr>
              <a:t>zo lang mogelijk actief en veilig thuis</a:t>
            </a:r>
            <a:r>
              <a:rPr lang="nl-NL" sz="1050">
                <a:solidFill>
                  <a:schemeClr val="tx1"/>
                </a:solidFill>
              </a:rPr>
              <a:t>, zijn samen met onze naasten </a:t>
            </a:r>
            <a:r>
              <a:rPr lang="nl-NL" sz="1050" b="1">
                <a:solidFill>
                  <a:schemeClr val="tx1"/>
                </a:solidFill>
              </a:rPr>
              <a:t>zelfredzaam</a:t>
            </a:r>
            <a:r>
              <a:rPr lang="nl-NL" sz="1050">
                <a:solidFill>
                  <a:schemeClr val="tx1"/>
                </a:solidFill>
              </a:rPr>
              <a:t> en doen alleen wanneer dat nodig is een beroep op </a:t>
            </a:r>
            <a:r>
              <a:rPr lang="nl-NL" sz="1050" b="1">
                <a:solidFill>
                  <a:schemeClr val="tx1"/>
                </a:solidFill>
              </a:rPr>
              <a:t>passende ondersteuning</a:t>
            </a:r>
            <a:r>
              <a:rPr lang="nl-NL" sz="1050">
                <a:solidFill>
                  <a:schemeClr val="tx1"/>
                </a:solidFill>
              </a:rPr>
              <a:t> bij hulpvragen en </a:t>
            </a:r>
            <a:r>
              <a:rPr lang="nl-NL" sz="1050" b="1">
                <a:solidFill>
                  <a:schemeClr val="tx1"/>
                </a:solidFill>
              </a:rPr>
              <a:t>passende zorg </a:t>
            </a:r>
            <a:r>
              <a:rPr lang="nl-NL" sz="1050">
                <a:solidFill>
                  <a:schemeClr val="tx1"/>
                </a:solidFill>
              </a:rPr>
              <a:t>bij zorgvragen.</a:t>
            </a:r>
          </a:p>
        </p:txBody>
      </p:sp>
      <p:sp>
        <p:nvSpPr>
          <p:cNvPr id="8" name="Rectangle 7">
            <a:extLst>
              <a:ext uri="{FF2B5EF4-FFF2-40B4-BE49-F238E27FC236}">
                <a16:creationId xmlns:a16="http://schemas.microsoft.com/office/drawing/2014/main" id="{03825DA9-4F25-AFED-BA43-02BC6C149D40}"/>
              </a:ext>
            </a:extLst>
          </p:cNvPr>
          <p:cNvSpPr/>
          <p:nvPr/>
        </p:nvSpPr>
        <p:spPr>
          <a:xfrm>
            <a:off x="395288" y="2850718"/>
            <a:ext cx="1852611" cy="620310"/>
          </a:xfrm>
          <a:prstGeom prst="rect">
            <a:avLst/>
          </a:prstGeom>
          <a:solidFill>
            <a:schemeClr val="tx2"/>
          </a:solidFill>
          <a:ln w="6350">
            <a:noFill/>
          </a:ln>
        </p:spPr>
        <p:txBody>
          <a:bodyPr rot="0" spcFirstLastPara="0" vertOverflow="overflow" horzOverflow="overflow" vert="horz" wrap="square" lIns="432000" tIns="45720" rIns="36000" bIns="45720" numCol="1" spcCol="0" rtlCol="0" fromWordArt="0" anchor="ctr" anchorCtr="0" forceAA="0" compatLnSpc="1">
            <a:prstTxWarp prst="textNoShape">
              <a:avLst/>
            </a:prstTxWarp>
            <a:noAutofit/>
          </a:bodyPr>
          <a:lstStyle/>
          <a:p>
            <a:r>
              <a:rPr lang="nl-NL" sz="1100" b="1">
                <a:solidFill>
                  <a:schemeClr val="bg1"/>
                </a:solidFill>
              </a:rPr>
              <a:t>Mentale gezondheid</a:t>
            </a:r>
          </a:p>
        </p:txBody>
      </p:sp>
      <p:pic>
        <p:nvPicPr>
          <p:cNvPr id="12" name="Picture 2" descr="Mental Health Icon 4691031">
            <a:extLst>
              <a:ext uri="{FF2B5EF4-FFF2-40B4-BE49-F238E27FC236}">
                <a16:creationId xmlns:a16="http://schemas.microsoft.com/office/drawing/2014/main" id="{DC0B3448-6BD9-DD42-66F2-5B96F1A40CC3}"/>
              </a:ext>
            </a:extLst>
          </p:cNvPr>
          <p:cNvPicPr>
            <a:picLocks noChangeAspect="1" noChangeArrowheads="1"/>
          </p:cNvPicPr>
          <p:nvPr/>
        </p:nvPicPr>
        <p:blipFill>
          <a:blip r:embed="rId10" cstate="print">
            <a:lum bright="70000" contrast="-7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90984" y="2924870"/>
            <a:ext cx="472006" cy="47200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38EF9130-DBE1-13D9-8CC7-DF10F364FF67}"/>
              </a:ext>
            </a:extLst>
          </p:cNvPr>
          <p:cNvSpPr/>
          <p:nvPr/>
        </p:nvSpPr>
        <p:spPr>
          <a:xfrm>
            <a:off x="2311399" y="2850718"/>
            <a:ext cx="6437313" cy="6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r>
              <a:rPr lang="nl-NL" sz="1050">
                <a:solidFill>
                  <a:schemeClr val="tx1"/>
                </a:solidFill>
              </a:rPr>
              <a:t>We zijn </a:t>
            </a:r>
            <a:r>
              <a:rPr lang="nl-NL" sz="1050" b="1">
                <a:solidFill>
                  <a:schemeClr val="tx1"/>
                </a:solidFill>
              </a:rPr>
              <a:t>mentaal gezond en weerbaar </a:t>
            </a:r>
            <a:r>
              <a:rPr lang="nl-NL" sz="1050">
                <a:solidFill>
                  <a:schemeClr val="tx1"/>
                </a:solidFill>
              </a:rPr>
              <a:t>en doen voor psychische klachten alleen wanneer dat nodig is een beroep op ondersteuning en zorg die </a:t>
            </a:r>
            <a:r>
              <a:rPr lang="nl-NL" sz="1050" b="1">
                <a:solidFill>
                  <a:schemeClr val="tx1"/>
                </a:solidFill>
              </a:rPr>
              <a:t>tijdig toegankelijk </a:t>
            </a:r>
            <a:r>
              <a:rPr lang="nl-NL" sz="1050">
                <a:solidFill>
                  <a:schemeClr val="tx1"/>
                </a:solidFill>
              </a:rPr>
              <a:t>is omdat deze vanuit alle domeinen </a:t>
            </a:r>
            <a:r>
              <a:rPr lang="nl-NL" sz="1050" b="1">
                <a:solidFill>
                  <a:schemeClr val="tx1"/>
                </a:solidFill>
              </a:rPr>
              <a:t>goed en samenhangend georganiseerd </a:t>
            </a:r>
            <a:r>
              <a:rPr lang="nl-NL" sz="1050">
                <a:solidFill>
                  <a:schemeClr val="tx1"/>
                </a:solidFill>
              </a:rPr>
              <a:t>is.</a:t>
            </a:r>
          </a:p>
        </p:txBody>
      </p:sp>
      <p:sp>
        <p:nvSpPr>
          <p:cNvPr id="9" name="Rectangle 8">
            <a:extLst>
              <a:ext uri="{FF2B5EF4-FFF2-40B4-BE49-F238E27FC236}">
                <a16:creationId xmlns:a16="http://schemas.microsoft.com/office/drawing/2014/main" id="{E3201AD1-2F64-00E1-2E4B-3EF8F2F8D997}"/>
              </a:ext>
            </a:extLst>
          </p:cNvPr>
          <p:cNvSpPr/>
          <p:nvPr/>
        </p:nvSpPr>
        <p:spPr>
          <a:xfrm>
            <a:off x="395288" y="2173802"/>
            <a:ext cx="1852611" cy="620310"/>
          </a:xfrm>
          <a:prstGeom prst="rect">
            <a:avLst/>
          </a:prstGeom>
          <a:solidFill>
            <a:schemeClr val="tx2"/>
          </a:solidFill>
          <a:ln w="6350">
            <a:noFill/>
          </a:ln>
        </p:spPr>
        <p:txBody>
          <a:bodyPr rot="0" spcFirstLastPara="0" vertOverflow="overflow" horzOverflow="overflow" vert="horz" wrap="square" lIns="432000" tIns="45720" rIns="36000" bIns="45720" numCol="1" spcCol="0" rtlCol="0" fromWordArt="0" anchor="ctr" anchorCtr="0" forceAA="0" compatLnSpc="1">
            <a:prstTxWarp prst="textNoShape">
              <a:avLst/>
            </a:prstTxWarp>
            <a:noAutofit/>
          </a:bodyPr>
          <a:lstStyle/>
          <a:p>
            <a:r>
              <a:rPr lang="nl-NL" sz="1100" b="1">
                <a:solidFill>
                  <a:schemeClr val="bg1"/>
                </a:solidFill>
              </a:rPr>
              <a:t>Gezond en veilig opgroeien</a:t>
            </a:r>
          </a:p>
        </p:txBody>
      </p:sp>
      <p:pic>
        <p:nvPicPr>
          <p:cNvPr id="14" name="Picture 6" descr="teenager student Icon 2109521">
            <a:extLst>
              <a:ext uri="{FF2B5EF4-FFF2-40B4-BE49-F238E27FC236}">
                <a16:creationId xmlns:a16="http://schemas.microsoft.com/office/drawing/2014/main" id="{5971C1D6-56BA-E7AE-58CE-75A117F2BDB2}"/>
              </a:ext>
            </a:extLst>
          </p:cNvPr>
          <p:cNvPicPr>
            <a:picLocks noChangeAspect="1" noChangeArrowheads="1"/>
          </p:cNvPicPr>
          <p:nvPr/>
        </p:nvPicPr>
        <p:blipFill>
          <a:blip r:embed="rId12" cstate="print">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69531" y="2222401"/>
            <a:ext cx="523112" cy="52311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71990312-F11D-C38E-BFA9-703CA6DC5F2F}"/>
              </a:ext>
            </a:extLst>
          </p:cNvPr>
          <p:cNvSpPr/>
          <p:nvPr/>
        </p:nvSpPr>
        <p:spPr>
          <a:xfrm>
            <a:off x="2311399" y="2173802"/>
            <a:ext cx="6437313" cy="6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r>
              <a:rPr lang="nl-NL" sz="1050">
                <a:solidFill>
                  <a:schemeClr val="tx1"/>
                </a:solidFill>
              </a:rPr>
              <a:t>We groeien op in een </a:t>
            </a:r>
            <a:r>
              <a:rPr lang="nl-NL" sz="1050" b="1">
                <a:solidFill>
                  <a:schemeClr val="tx1"/>
                </a:solidFill>
              </a:rPr>
              <a:t>gezonde en veilige leefomgeving </a:t>
            </a:r>
            <a:r>
              <a:rPr lang="nl-NL" sz="1050">
                <a:solidFill>
                  <a:schemeClr val="tx1"/>
                </a:solidFill>
              </a:rPr>
              <a:t>waardoor we </a:t>
            </a:r>
            <a:r>
              <a:rPr lang="nl-NL" sz="1050" b="1">
                <a:solidFill>
                  <a:schemeClr val="tx1"/>
                </a:solidFill>
              </a:rPr>
              <a:t>gelijke kansen </a:t>
            </a:r>
            <a:r>
              <a:rPr lang="nl-NL" sz="1050">
                <a:solidFill>
                  <a:schemeClr val="tx1"/>
                </a:solidFill>
              </a:rPr>
              <a:t>hebben om onszelf te ontwikkelen en minder </a:t>
            </a:r>
            <a:r>
              <a:rPr lang="nl-NL" sz="1050" b="1">
                <a:solidFill>
                  <a:schemeClr val="tx1"/>
                </a:solidFill>
              </a:rPr>
              <a:t>lichamelijke en psychische klachten </a:t>
            </a:r>
            <a:r>
              <a:rPr lang="nl-NL" sz="1050">
                <a:solidFill>
                  <a:schemeClr val="tx1"/>
                </a:solidFill>
              </a:rPr>
              <a:t>en andere kwetsbaarheden ervaren.</a:t>
            </a:r>
          </a:p>
        </p:txBody>
      </p:sp>
      <p:sp>
        <p:nvSpPr>
          <p:cNvPr id="11" name="Rectangle 10">
            <a:extLst>
              <a:ext uri="{FF2B5EF4-FFF2-40B4-BE49-F238E27FC236}">
                <a16:creationId xmlns:a16="http://schemas.microsoft.com/office/drawing/2014/main" id="{226A710F-E8C3-F4ED-0593-CF69F5EAE6BA}"/>
              </a:ext>
            </a:extLst>
          </p:cNvPr>
          <p:cNvSpPr/>
          <p:nvPr/>
        </p:nvSpPr>
        <p:spPr>
          <a:xfrm>
            <a:off x="395288" y="1496886"/>
            <a:ext cx="1852611" cy="620310"/>
          </a:xfrm>
          <a:prstGeom prst="rect">
            <a:avLst/>
          </a:prstGeom>
          <a:solidFill>
            <a:schemeClr val="tx2"/>
          </a:solidFill>
          <a:ln w="6350">
            <a:noFill/>
          </a:ln>
        </p:spPr>
        <p:txBody>
          <a:bodyPr rot="0" spcFirstLastPara="0" vertOverflow="overflow" horzOverflow="overflow" vert="horz" wrap="square" lIns="432000" tIns="45720" rIns="36000" bIns="45720" numCol="1" spcCol="0" rtlCol="0" fromWordArt="0" anchor="ctr" anchorCtr="0" forceAA="0" compatLnSpc="1">
            <a:prstTxWarp prst="textNoShape">
              <a:avLst/>
            </a:prstTxWarp>
            <a:noAutofit/>
          </a:bodyPr>
          <a:lstStyle/>
          <a:p>
            <a:r>
              <a:rPr lang="nl-NL" sz="1100" b="1">
                <a:solidFill>
                  <a:schemeClr val="bg1"/>
                </a:solidFill>
              </a:rPr>
              <a:t>Leefstijl en leefomgeving</a:t>
            </a:r>
          </a:p>
        </p:txBody>
      </p:sp>
      <p:pic>
        <p:nvPicPr>
          <p:cNvPr id="15" name="Picture 8" descr="lifestyle health Icon 4791873">
            <a:extLst>
              <a:ext uri="{FF2B5EF4-FFF2-40B4-BE49-F238E27FC236}">
                <a16:creationId xmlns:a16="http://schemas.microsoft.com/office/drawing/2014/main" id="{B8732B20-04A9-D5EF-23B7-756B1825E981}"/>
              </a:ext>
            </a:extLst>
          </p:cNvPr>
          <p:cNvPicPr>
            <a:picLocks noChangeAspect="1" noChangeArrowheads="1"/>
          </p:cNvPicPr>
          <p:nvPr/>
        </p:nvPicPr>
        <p:blipFill>
          <a:blip r:embed="rId14" cstate="print">
            <a:lum bright="70000" contrast="-70000"/>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98277" y="1678330"/>
            <a:ext cx="257423" cy="25742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74069EA6-E38C-EEAE-1431-96DB7008FBB3}"/>
              </a:ext>
            </a:extLst>
          </p:cNvPr>
          <p:cNvSpPr/>
          <p:nvPr/>
        </p:nvSpPr>
        <p:spPr>
          <a:xfrm>
            <a:off x="2311399" y="1496886"/>
            <a:ext cx="6437313" cy="620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r>
              <a:rPr lang="nl-NL" sz="1050">
                <a:solidFill>
                  <a:schemeClr val="tx1"/>
                </a:solidFill>
              </a:rPr>
              <a:t>We hebben een </a:t>
            </a:r>
            <a:r>
              <a:rPr lang="nl-NL" sz="1050" b="1">
                <a:solidFill>
                  <a:schemeClr val="tx1"/>
                </a:solidFill>
              </a:rPr>
              <a:t>gezonde leefomgeving </a:t>
            </a:r>
            <a:r>
              <a:rPr lang="nl-NL" sz="1050">
                <a:solidFill>
                  <a:schemeClr val="tx1"/>
                </a:solidFill>
              </a:rPr>
              <a:t>met </a:t>
            </a:r>
            <a:r>
              <a:rPr lang="nl-NL" sz="1050" b="1">
                <a:solidFill>
                  <a:schemeClr val="tx1"/>
                </a:solidFill>
              </a:rPr>
              <a:t>sterke sociale gemeenschappen </a:t>
            </a:r>
            <a:r>
              <a:rPr lang="nl-NL" sz="1050">
                <a:solidFill>
                  <a:schemeClr val="tx1"/>
                </a:solidFill>
              </a:rPr>
              <a:t>waarin we omkijken naar elkaar en waarin </a:t>
            </a:r>
            <a:r>
              <a:rPr lang="nl-NL" sz="1050" b="1">
                <a:solidFill>
                  <a:schemeClr val="tx1"/>
                </a:solidFill>
              </a:rPr>
              <a:t>gezondheid en vitaliteit </a:t>
            </a:r>
            <a:r>
              <a:rPr lang="nl-NL" sz="1050">
                <a:solidFill>
                  <a:schemeClr val="tx1"/>
                </a:solidFill>
              </a:rPr>
              <a:t>worden gestimuleerd zodat we de kansen op een </a:t>
            </a:r>
            <a:r>
              <a:rPr lang="nl-NL" sz="1050" b="1">
                <a:solidFill>
                  <a:schemeClr val="tx1"/>
                </a:solidFill>
              </a:rPr>
              <a:t>gezonde leefstijl </a:t>
            </a:r>
            <a:r>
              <a:rPr lang="nl-NL" sz="1050">
                <a:solidFill>
                  <a:schemeClr val="tx1"/>
                </a:solidFill>
              </a:rPr>
              <a:t>vergroten.</a:t>
            </a:r>
          </a:p>
        </p:txBody>
      </p:sp>
      <p:sp>
        <p:nvSpPr>
          <p:cNvPr id="35" name="Foliennummernplatzhalter 34"/>
          <p:cNvSpPr>
            <a:spLocks noGrp="1"/>
          </p:cNvSpPr>
          <p:nvPr>
            <p:ph type="sldNum" sz="quarter" idx="15"/>
          </p:nvPr>
        </p:nvSpPr>
        <p:spPr/>
        <p:txBody>
          <a:bodyPr/>
          <a:lstStyle/>
          <a:p>
            <a:fld id="{14F1411D-0280-154F-AEAC-4C20B7AA46B2}" type="slidenum">
              <a:rPr lang="nl-NL" smtClean="0"/>
              <a:pPr/>
              <a:t>8</a:t>
            </a:fld>
            <a:endParaRPr lang="nl-NL"/>
          </a:p>
        </p:txBody>
      </p:sp>
    </p:spTree>
    <p:extLst>
      <p:ext uri="{BB962C8B-B14F-4D97-AF65-F5344CB8AC3E}">
        <p14:creationId xmlns:p14="http://schemas.microsoft.com/office/powerpoint/2010/main" val="796406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hink-cell data - do not delete" hidden="1">
            <a:extLst>
              <a:ext uri="{FF2B5EF4-FFF2-40B4-BE49-F238E27FC236}">
                <a16:creationId xmlns:a16="http://schemas.microsoft.com/office/drawing/2014/main" id="{6C1E462C-ECB3-AF74-2C16-172F3AD562A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60" name="think-cell data - do not delete" hidden="1">
                        <a:extLst>
                          <a:ext uri="{FF2B5EF4-FFF2-40B4-BE49-F238E27FC236}">
                            <a16:creationId xmlns:a16="http://schemas.microsoft.com/office/drawing/2014/main" id="{6C1E462C-ECB3-AF74-2C16-172F3AD562A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B31B277-749E-7229-ECE3-0D9C8AA3127A}"/>
              </a:ext>
            </a:extLst>
          </p:cNvPr>
          <p:cNvSpPr>
            <a:spLocks noGrp="1"/>
          </p:cNvSpPr>
          <p:nvPr>
            <p:ph type="body" sz="quarter" idx="13"/>
          </p:nvPr>
        </p:nvSpPr>
        <p:spPr>
          <a:xfrm>
            <a:off x="395288" y="777325"/>
            <a:ext cx="8353424" cy="215901"/>
          </a:xfrm>
        </p:spPr>
        <p:txBody>
          <a:bodyPr/>
          <a:lstStyle/>
          <a:p>
            <a:r>
              <a:rPr lang="nl-NL" dirty="0"/>
              <a:t>Aanpak integrale oplossingsrichtingen</a:t>
            </a:r>
          </a:p>
        </p:txBody>
      </p:sp>
      <p:sp>
        <p:nvSpPr>
          <p:cNvPr id="8" name="Foliennummernplatzhalter 7"/>
          <p:cNvSpPr>
            <a:spLocks noGrp="1"/>
          </p:cNvSpPr>
          <p:nvPr>
            <p:ph type="sldNum" sz="quarter" idx="15"/>
          </p:nvPr>
        </p:nvSpPr>
        <p:spPr/>
        <p:txBody>
          <a:bodyPr/>
          <a:lstStyle/>
          <a:p>
            <a:fld id="{14F1411D-0280-154F-AEAC-4C20B7AA46B2}" type="slidenum">
              <a:rPr lang="nl-NL" smtClean="0"/>
              <a:pPr/>
              <a:t>9</a:t>
            </a:fld>
            <a:endParaRPr lang="nl-NL"/>
          </a:p>
        </p:txBody>
      </p:sp>
      <p:sp>
        <p:nvSpPr>
          <p:cNvPr id="2" name="Title 1">
            <a:extLst>
              <a:ext uri="{FF2B5EF4-FFF2-40B4-BE49-F238E27FC236}">
                <a16:creationId xmlns:a16="http://schemas.microsoft.com/office/drawing/2014/main" id="{312B604D-2B57-F03D-1DE8-E26703C0237A}"/>
              </a:ext>
            </a:extLst>
          </p:cNvPr>
          <p:cNvSpPr>
            <a:spLocks noGrp="1"/>
          </p:cNvSpPr>
          <p:nvPr>
            <p:ph type="title"/>
          </p:nvPr>
        </p:nvSpPr>
        <p:spPr>
          <a:xfrm>
            <a:off x="395288" y="-125407"/>
            <a:ext cx="8353424" cy="864000"/>
          </a:xfrm>
        </p:spPr>
        <p:txBody>
          <a:bodyPr vert="horz"/>
          <a:lstStyle/>
          <a:p>
            <a:r>
              <a:rPr lang="nl-NL" dirty="0"/>
              <a:t>Integrale oplossingsrichtingen zijn deels al geborgd, met name preventie, zorgzame en gezonde buurt en JZOJP</a:t>
            </a:r>
          </a:p>
        </p:txBody>
      </p:sp>
      <p:grpSp>
        <p:nvGrpSpPr>
          <p:cNvPr id="4" name="Group 3">
            <a:extLst>
              <a:ext uri="{FF2B5EF4-FFF2-40B4-BE49-F238E27FC236}">
                <a16:creationId xmlns:a16="http://schemas.microsoft.com/office/drawing/2014/main" id="{2F48B23A-C009-76E8-CAD4-4DDBDAFE987E}"/>
              </a:ext>
            </a:extLst>
          </p:cNvPr>
          <p:cNvGrpSpPr/>
          <p:nvPr/>
        </p:nvGrpSpPr>
        <p:grpSpPr>
          <a:xfrm>
            <a:off x="395288" y="1457452"/>
            <a:ext cx="2148288" cy="258270"/>
            <a:chOff x="953295" y="1656265"/>
            <a:chExt cx="1673995" cy="249700"/>
          </a:xfrm>
        </p:grpSpPr>
        <p:sp>
          <p:nvSpPr>
            <p:cNvPr id="6" name="Rectangle 5">
              <a:extLst>
                <a:ext uri="{FF2B5EF4-FFF2-40B4-BE49-F238E27FC236}">
                  <a16:creationId xmlns:a16="http://schemas.microsoft.com/office/drawing/2014/main" id="{D08C5845-1111-2483-65DC-ED0ACC7D278A}"/>
                </a:ext>
              </a:extLst>
            </p:cNvPr>
            <p:cNvSpPr/>
            <p:nvPr/>
          </p:nvSpPr>
          <p:spPr>
            <a:xfrm>
              <a:off x="953295" y="1656265"/>
              <a:ext cx="1673995" cy="249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NL" sz="900" b="1">
                  <a:solidFill>
                    <a:schemeClr val="tx1"/>
                  </a:solidFill>
                </a:rPr>
                <a:t>Integrale oplossingsrichtingen</a:t>
              </a:r>
            </a:p>
          </p:txBody>
        </p:sp>
        <p:cxnSp>
          <p:nvCxnSpPr>
            <p:cNvPr id="9" name="Straight Connector 8">
              <a:extLst>
                <a:ext uri="{FF2B5EF4-FFF2-40B4-BE49-F238E27FC236}">
                  <a16:creationId xmlns:a16="http://schemas.microsoft.com/office/drawing/2014/main" id="{32748BDA-5482-4064-B54A-57EFC5481CA5}"/>
                </a:ext>
              </a:extLst>
            </p:cNvPr>
            <p:cNvCxnSpPr>
              <a:cxnSpLocks/>
            </p:cNvCxnSpPr>
            <p:nvPr/>
          </p:nvCxnSpPr>
          <p:spPr>
            <a:xfrm>
              <a:off x="953295" y="1892632"/>
              <a:ext cx="1673995"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F477748-ED7A-E391-FB6D-C78A297F181F}"/>
              </a:ext>
            </a:extLst>
          </p:cNvPr>
          <p:cNvGrpSpPr/>
          <p:nvPr/>
        </p:nvGrpSpPr>
        <p:grpSpPr>
          <a:xfrm>
            <a:off x="2775398" y="1457452"/>
            <a:ext cx="5973316" cy="258270"/>
            <a:chOff x="953295" y="1656265"/>
            <a:chExt cx="1673995" cy="249700"/>
          </a:xfrm>
        </p:grpSpPr>
        <p:sp>
          <p:nvSpPr>
            <p:cNvPr id="23" name="Rectangle 22">
              <a:extLst>
                <a:ext uri="{FF2B5EF4-FFF2-40B4-BE49-F238E27FC236}">
                  <a16:creationId xmlns:a16="http://schemas.microsoft.com/office/drawing/2014/main" id="{0C5B0744-D8CD-0CB3-DE58-53781D1DCFCC}"/>
                </a:ext>
              </a:extLst>
            </p:cNvPr>
            <p:cNvSpPr/>
            <p:nvPr/>
          </p:nvSpPr>
          <p:spPr>
            <a:xfrm>
              <a:off x="953295" y="1656265"/>
              <a:ext cx="1673995" cy="249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NL" sz="900" b="1">
                  <a:solidFill>
                    <a:schemeClr val="tx1"/>
                  </a:solidFill>
                </a:rPr>
                <a:t>Borging oplossingsrichtingen</a:t>
              </a:r>
            </a:p>
          </p:txBody>
        </p:sp>
        <p:cxnSp>
          <p:nvCxnSpPr>
            <p:cNvPr id="24" name="Straight Connector 23">
              <a:extLst>
                <a:ext uri="{FF2B5EF4-FFF2-40B4-BE49-F238E27FC236}">
                  <a16:creationId xmlns:a16="http://schemas.microsoft.com/office/drawing/2014/main" id="{F32B1F4C-AC70-DC04-025E-8AE94EB77FCA}"/>
                </a:ext>
              </a:extLst>
            </p:cNvPr>
            <p:cNvCxnSpPr>
              <a:cxnSpLocks/>
            </p:cNvCxnSpPr>
            <p:nvPr/>
          </p:nvCxnSpPr>
          <p:spPr>
            <a:xfrm>
              <a:off x="953295" y="1892632"/>
              <a:ext cx="1673995"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76EFC267-95DC-A457-7186-E5752E507DAA}"/>
              </a:ext>
            </a:extLst>
          </p:cNvPr>
          <p:cNvSpPr/>
          <p:nvPr/>
        </p:nvSpPr>
        <p:spPr>
          <a:xfrm>
            <a:off x="395289" y="2369676"/>
            <a:ext cx="2148288" cy="533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4000" tIns="45720" rIns="91440" bIns="45720" numCol="1" spcCol="0" rtlCol="0" fromWordArt="0" anchor="ctr" anchorCtr="0" forceAA="0" compatLnSpc="1">
            <a:prstTxWarp prst="textNoShape">
              <a:avLst/>
            </a:prstTxWarp>
            <a:noAutofit/>
          </a:bodyPr>
          <a:lstStyle/>
          <a:p>
            <a:pPr algn="l"/>
            <a:r>
              <a:rPr lang="nl-NL" sz="900" b="1">
                <a:solidFill>
                  <a:schemeClr val="tx1"/>
                </a:solidFill>
              </a:rPr>
              <a:t>Zorgzame en gezonde buurt</a:t>
            </a:r>
          </a:p>
        </p:txBody>
      </p:sp>
      <p:sp>
        <p:nvSpPr>
          <p:cNvPr id="11" name="Rectangle 10">
            <a:extLst>
              <a:ext uri="{FF2B5EF4-FFF2-40B4-BE49-F238E27FC236}">
                <a16:creationId xmlns:a16="http://schemas.microsoft.com/office/drawing/2014/main" id="{FD2429F6-EB5A-EF41-A82B-F11265CB6A80}"/>
              </a:ext>
            </a:extLst>
          </p:cNvPr>
          <p:cNvSpPr/>
          <p:nvPr/>
        </p:nvSpPr>
        <p:spPr>
          <a:xfrm>
            <a:off x="395289" y="2958168"/>
            <a:ext cx="2148288" cy="533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4000" tIns="45720" rIns="91440" bIns="45720" numCol="1" spcCol="0" rtlCol="0" fromWordArt="0" anchor="ctr" anchorCtr="0" forceAA="0" compatLnSpc="1">
            <a:prstTxWarp prst="textNoShape">
              <a:avLst/>
            </a:prstTxWarp>
            <a:noAutofit/>
          </a:bodyPr>
          <a:lstStyle/>
          <a:p>
            <a:pPr algn="l"/>
            <a:r>
              <a:rPr lang="nl-NL" sz="900" b="1">
                <a:solidFill>
                  <a:schemeClr val="tx1"/>
                </a:solidFill>
              </a:rPr>
              <a:t>Juiste zorg op de juiste plek</a:t>
            </a:r>
          </a:p>
        </p:txBody>
      </p:sp>
      <p:sp>
        <p:nvSpPr>
          <p:cNvPr id="12" name="Rectangle 11">
            <a:extLst>
              <a:ext uri="{FF2B5EF4-FFF2-40B4-BE49-F238E27FC236}">
                <a16:creationId xmlns:a16="http://schemas.microsoft.com/office/drawing/2014/main" id="{D357E32D-AAC5-FC9E-7A41-7C83005C94E7}"/>
              </a:ext>
            </a:extLst>
          </p:cNvPr>
          <p:cNvSpPr/>
          <p:nvPr/>
        </p:nvSpPr>
        <p:spPr>
          <a:xfrm>
            <a:off x="395289" y="3546659"/>
            <a:ext cx="2148288" cy="533442"/>
          </a:xfrm>
          <a:prstGeom prst="rect">
            <a:avLst/>
          </a:prstGeom>
          <a:solidFill>
            <a:srgbClr val="D5EB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4000" tIns="45720" rIns="91440" bIns="45720" numCol="1" spcCol="0" rtlCol="0" fromWordArt="0" anchor="ctr" anchorCtr="0" forceAA="0" compatLnSpc="1">
            <a:prstTxWarp prst="textNoShape">
              <a:avLst/>
            </a:prstTxWarp>
            <a:noAutofit/>
          </a:bodyPr>
          <a:lstStyle/>
          <a:p>
            <a:pPr algn="l"/>
            <a:r>
              <a:rPr lang="nl-NL" sz="900" b="1" dirty="0">
                <a:solidFill>
                  <a:schemeClr val="tx1"/>
                </a:solidFill>
              </a:rPr>
              <a:t>Digitalisering en hybride ondersteuning en zorg</a:t>
            </a:r>
          </a:p>
        </p:txBody>
      </p:sp>
      <p:sp>
        <p:nvSpPr>
          <p:cNvPr id="13" name="Rectangle 12">
            <a:extLst>
              <a:ext uri="{FF2B5EF4-FFF2-40B4-BE49-F238E27FC236}">
                <a16:creationId xmlns:a16="http://schemas.microsoft.com/office/drawing/2014/main" id="{59BEE652-0B0D-FEBF-C075-81EFB86EF33C}"/>
              </a:ext>
            </a:extLst>
          </p:cNvPr>
          <p:cNvSpPr/>
          <p:nvPr/>
        </p:nvSpPr>
        <p:spPr>
          <a:xfrm>
            <a:off x="395289" y="1781184"/>
            <a:ext cx="2148288" cy="533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4000" tIns="45720" rIns="91440" bIns="45720" numCol="1" spcCol="0" rtlCol="0" fromWordArt="0" anchor="ctr" anchorCtr="0" forceAA="0" compatLnSpc="1">
            <a:prstTxWarp prst="textNoShape">
              <a:avLst/>
            </a:prstTxWarp>
            <a:noAutofit/>
          </a:bodyPr>
          <a:lstStyle/>
          <a:p>
            <a:r>
              <a:rPr lang="nl-NL" sz="900" b="1">
                <a:solidFill>
                  <a:schemeClr val="tx1"/>
                </a:solidFill>
              </a:rPr>
              <a:t>Preventie en zelf-/ </a:t>
            </a:r>
            <a:endParaRPr lang="en-US">
              <a:solidFill>
                <a:schemeClr val="tx1"/>
              </a:solidFill>
            </a:endParaRPr>
          </a:p>
          <a:p>
            <a:r>
              <a:rPr lang="nl-NL" sz="900" b="1">
                <a:solidFill>
                  <a:schemeClr val="tx1"/>
                </a:solidFill>
              </a:rPr>
              <a:t>samenredzaamheid</a:t>
            </a:r>
            <a:endParaRPr lang="nl-NL">
              <a:solidFill>
                <a:schemeClr val="tx1"/>
              </a:solidFill>
            </a:endParaRPr>
          </a:p>
        </p:txBody>
      </p:sp>
      <p:sp>
        <p:nvSpPr>
          <p:cNvPr id="14" name="Rectangle 13">
            <a:extLst>
              <a:ext uri="{FF2B5EF4-FFF2-40B4-BE49-F238E27FC236}">
                <a16:creationId xmlns:a16="http://schemas.microsoft.com/office/drawing/2014/main" id="{BA47643D-FAD4-4AAC-091C-860E16A1AB67}"/>
              </a:ext>
            </a:extLst>
          </p:cNvPr>
          <p:cNvSpPr/>
          <p:nvPr/>
        </p:nvSpPr>
        <p:spPr>
          <a:xfrm>
            <a:off x="395289" y="4133832"/>
            <a:ext cx="2148288" cy="533442"/>
          </a:xfrm>
          <a:prstGeom prst="rect">
            <a:avLst/>
          </a:prstGeom>
          <a:solidFill>
            <a:srgbClr val="D5EB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4000" tIns="45720" rIns="91440" bIns="45720" numCol="1" spcCol="0" rtlCol="0" fromWordArt="0" anchor="ctr" anchorCtr="0" forceAA="0" compatLnSpc="1">
            <a:prstTxWarp prst="textNoShape">
              <a:avLst/>
            </a:prstTxWarp>
            <a:noAutofit/>
          </a:bodyPr>
          <a:lstStyle/>
          <a:p>
            <a:pPr algn="l"/>
            <a:r>
              <a:rPr lang="nl-NL" sz="900" b="1">
                <a:solidFill>
                  <a:schemeClr val="tx1"/>
                </a:solidFill>
              </a:rPr>
              <a:t>Een gedrags- en cultuurverandering</a:t>
            </a:r>
          </a:p>
        </p:txBody>
      </p:sp>
      <p:sp>
        <p:nvSpPr>
          <p:cNvPr id="33" name="Rectangle 32">
            <a:extLst>
              <a:ext uri="{FF2B5EF4-FFF2-40B4-BE49-F238E27FC236}">
                <a16:creationId xmlns:a16="http://schemas.microsoft.com/office/drawing/2014/main" id="{4D1456C9-5FB2-F55C-5002-34581B154E6B}"/>
              </a:ext>
            </a:extLst>
          </p:cNvPr>
          <p:cNvSpPr/>
          <p:nvPr/>
        </p:nvSpPr>
        <p:spPr>
          <a:xfrm>
            <a:off x="2775398" y="1781184"/>
            <a:ext cx="5973316" cy="533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buClr>
                <a:schemeClr val="accent3"/>
              </a:buClr>
            </a:pPr>
            <a:r>
              <a:rPr lang="nl-NL" sz="800" dirty="0">
                <a:solidFill>
                  <a:schemeClr val="tx1"/>
                </a:solidFill>
              </a:rPr>
              <a:t>Preventie en/of zelfredzaamheid is binnen elk van de vijf thema's geborgd binnen minimaal één oplossingsrichting (bijv. "preventie en versterken van sociale basis" binnen "mentale gezondheid") </a:t>
            </a:r>
            <a:endParaRPr lang="nl-NL" sz="1200" dirty="0">
              <a:solidFill>
                <a:schemeClr val="tx1"/>
              </a:solidFill>
            </a:endParaRPr>
          </a:p>
        </p:txBody>
      </p:sp>
      <p:sp>
        <p:nvSpPr>
          <p:cNvPr id="34" name="Rectangle 33">
            <a:extLst>
              <a:ext uri="{FF2B5EF4-FFF2-40B4-BE49-F238E27FC236}">
                <a16:creationId xmlns:a16="http://schemas.microsoft.com/office/drawing/2014/main" id="{699A74FE-E042-5D3B-EF83-C7A0C102CA7F}"/>
              </a:ext>
            </a:extLst>
          </p:cNvPr>
          <p:cNvSpPr/>
          <p:nvPr/>
        </p:nvSpPr>
        <p:spPr>
          <a:xfrm>
            <a:off x="2775398" y="2369676"/>
            <a:ext cx="5973316" cy="533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buClr>
                <a:schemeClr val="accent3"/>
              </a:buClr>
            </a:pPr>
            <a:r>
              <a:rPr lang="nl-NL" sz="800" dirty="0">
                <a:solidFill>
                  <a:schemeClr val="tx1"/>
                </a:solidFill>
              </a:rPr>
              <a:t>Oplossingsrichting is separaat toegevoegd aan het thema leefstijl en leefomgeving, inmiddels verder uitgewerkt en krijgt verder vorm in een reeds gevormde werkgroep (verkenning voor IZA aanvraag loopt)</a:t>
            </a:r>
          </a:p>
        </p:txBody>
      </p:sp>
      <p:sp>
        <p:nvSpPr>
          <p:cNvPr id="35" name="Rectangle 34">
            <a:extLst>
              <a:ext uri="{FF2B5EF4-FFF2-40B4-BE49-F238E27FC236}">
                <a16:creationId xmlns:a16="http://schemas.microsoft.com/office/drawing/2014/main" id="{987BEB71-9B01-922F-0271-AC6A6289A59C}"/>
              </a:ext>
            </a:extLst>
          </p:cNvPr>
          <p:cNvSpPr/>
          <p:nvPr/>
        </p:nvSpPr>
        <p:spPr>
          <a:xfrm>
            <a:off x="2775398" y="2958168"/>
            <a:ext cx="5973316" cy="533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buClr>
                <a:schemeClr val="accent3"/>
              </a:buClr>
            </a:pPr>
            <a:r>
              <a:rPr lang="nl-NL" sz="800" dirty="0">
                <a:solidFill>
                  <a:schemeClr val="tx1"/>
                </a:solidFill>
              </a:rPr>
              <a:t>Binnen de uitwerkingen van de oplossingsrichtingen van mentale gezondheid, chronische zorgvraag en (kwetsbare) ouderen, nu en straks is nadrukkelijk aandacht voor JZOJP</a:t>
            </a:r>
          </a:p>
        </p:txBody>
      </p:sp>
      <p:sp>
        <p:nvSpPr>
          <p:cNvPr id="36" name="Rectangle 35">
            <a:extLst>
              <a:ext uri="{FF2B5EF4-FFF2-40B4-BE49-F238E27FC236}">
                <a16:creationId xmlns:a16="http://schemas.microsoft.com/office/drawing/2014/main" id="{D3C1ADD0-2B1A-268B-C86C-133AF8C3DD4D}"/>
              </a:ext>
            </a:extLst>
          </p:cNvPr>
          <p:cNvSpPr/>
          <p:nvPr/>
        </p:nvSpPr>
        <p:spPr>
          <a:xfrm>
            <a:off x="2775398" y="3546660"/>
            <a:ext cx="5973316" cy="53344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buClr>
                <a:schemeClr val="accent3"/>
              </a:buClr>
            </a:pPr>
            <a:r>
              <a:rPr lang="nl-NL" sz="800" dirty="0">
                <a:solidFill>
                  <a:schemeClr val="tx1"/>
                </a:solidFill>
              </a:rPr>
              <a:t>Oplossingsrichting is deels opgenomen in mentale gezondheid, chronische zorgvraag en (kwetsbare) ouderen, maar vraagt nog aandacht vanuit een integraal/regionaal perspectief</a:t>
            </a:r>
          </a:p>
        </p:txBody>
      </p:sp>
      <p:sp>
        <p:nvSpPr>
          <p:cNvPr id="37" name="Rectangle 36">
            <a:extLst>
              <a:ext uri="{FF2B5EF4-FFF2-40B4-BE49-F238E27FC236}">
                <a16:creationId xmlns:a16="http://schemas.microsoft.com/office/drawing/2014/main" id="{B71F6519-9A02-EB09-F7A2-99A3F726E5D4}"/>
              </a:ext>
            </a:extLst>
          </p:cNvPr>
          <p:cNvSpPr/>
          <p:nvPr/>
        </p:nvSpPr>
        <p:spPr>
          <a:xfrm>
            <a:off x="2775398" y="4133832"/>
            <a:ext cx="5973316" cy="53344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buClr>
                <a:schemeClr val="accent3"/>
              </a:buClr>
            </a:pPr>
            <a:r>
              <a:rPr lang="nl-NL" sz="800" dirty="0">
                <a:solidFill>
                  <a:schemeClr val="tx1"/>
                </a:solidFill>
              </a:rPr>
              <a:t>Een gedrags- en cultuurverandering is nodig om regionale transitie te realiseren, maar is in opgave-specifieke oplossingsrichtingen nog onvoldoende geëxpliciteerd</a:t>
            </a:r>
          </a:p>
        </p:txBody>
      </p:sp>
      <p:sp>
        <p:nvSpPr>
          <p:cNvPr id="38" name="Rectangle 37">
            <a:extLst>
              <a:ext uri="{FF2B5EF4-FFF2-40B4-BE49-F238E27FC236}">
                <a16:creationId xmlns:a16="http://schemas.microsoft.com/office/drawing/2014/main" id="{475382BE-C1AD-A7D1-A63E-F33D285066C0}"/>
              </a:ext>
            </a:extLst>
          </p:cNvPr>
          <p:cNvSpPr/>
          <p:nvPr/>
        </p:nvSpPr>
        <p:spPr>
          <a:xfrm>
            <a:off x="2656437" y="1713956"/>
            <a:ext cx="301879" cy="226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nl-NL" sz="1800">
                <a:solidFill>
                  <a:srgbClr val="00B050"/>
                </a:solidFill>
                <a:sym typeface="Wingdings" panose="05000000000000000000" pitchFamily="2" charset="2"/>
              </a:rPr>
              <a:t></a:t>
            </a:r>
            <a:endParaRPr lang="nl-NL" sz="1800">
              <a:solidFill>
                <a:srgbClr val="00B050"/>
              </a:solidFill>
            </a:endParaRPr>
          </a:p>
        </p:txBody>
      </p:sp>
      <p:sp>
        <p:nvSpPr>
          <p:cNvPr id="39" name="Rectangle 38">
            <a:extLst>
              <a:ext uri="{FF2B5EF4-FFF2-40B4-BE49-F238E27FC236}">
                <a16:creationId xmlns:a16="http://schemas.microsoft.com/office/drawing/2014/main" id="{69748795-39A3-742D-AC21-27A7301A72F6}"/>
              </a:ext>
            </a:extLst>
          </p:cNvPr>
          <p:cNvSpPr/>
          <p:nvPr/>
        </p:nvSpPr>
        <p:spPr>
          <a:xfrm>
            <a:off x="2656437" y="2293819"/>
            <a:ext cx="301879" cy="226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nl-NL" sz="1800">
                <a:solidFill>
                  <a:srgbClr val="00B050"/>
                </a:solidFill>
                <a:sym typeface="Wingdings" panose="05000000000000000000" pitchFamily="2" charset="2"/>
              </a:rPr>
              <a:t></a:t>
            </a:r>
            <a:endParaRPr lang="nl-NL" sz="1800">
              <a:solidFill>
                <a:srgbClr val="00B050"/>
              </a:solidFill>
            </a:endParaRPr>
          </a:p>
        </p:txBody>
      </p:sp>
      <p:sp>
        <p:nvSpPr>
          <p:cNvPr id="40" name="Rectangle 39">
            <a:extLst>
              <a:ext uri="{FF2B5EF4-FFF2-40B4-BE49-F238E27FC236}">
                <a16:creationId xmlns:a16="http://schemas.microsoft.com/office/drawing/2014/main" id="{2C10E5A1-7777-636E-2A39-73E087D9267F}"/>
              </a:ext>
            </a:extLst>
          </p:cNvPr>
          <p:cNvSpPr/>
          <p:nvPr/>
        </p:nvSpPr>
        <p:spPr>
          <a:xfrm>
            <a:off x="2656437" y="2879986"/>
            <a:ext cx="301879" cy="226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nl-NL" sz="1800">
                <a:solidFill>
                  <a:srgbClr val="00B050"/>
                </a:solidFill>
                <a:sym typeface="Wingdings" panose="05000000000000000000" pitchFamily="2" charset="2"/>
              </a:rPr>
              <a:t></a:t>
            </a:r>
            <a:endParaRPr lang="nl-NL" sz="1800">
              <a:solidFill>
                <a:srgbClr val="00B050"/>
              </a:solidFill>
            </a:endParaRPr>
          </a:p>
        </p:txBody>
      </p:sp>
      <p:sp>
        <p:nvSpPr>
          <p:cNvPr id="41" name="Rectangle 40">
            <a:extLst>
              <a:ext uri="{FF2B5EF4-FFF2-40B4-BE49-F238E27FC236}">
                <a16:creationId xmlns:a16="http://schemas.microsoft.com/office/drawing/2014/main" id="{E73D2D93-E1B7-4982-46E1-712FC81A35F5}"/>
              </a:ext>
            </a:extLst>
          </p:cNvPr>
          <p:cNvSpPr/>
          <p:nvPr/>
        </p:nvSpPr>
        <p:spPr>
          <a:xfrm>
            <a:off x="1616300" y="4725325"/>
            <a:ext cx="6964987" cy="1434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buClr>
                <a:schemeClr val="accent3"/>
              </a:buClr>
            </a:pPr>
            <a:r>
              <a:rPr lang="nl-NL" sz="700" i="1">
                <a:solidFill>
                  <a:schemeClr val="tx1"/>
                </a:solidFill>
              </a:rPr>
              <a:t>Integrale oplossingsrichting voldoende gebord voor de eerste stappen, monitoring wijst uit of op een later moment aanvullende initiatieven nodig zijn</a:t>
            </a:r>
          </a:p>
        </p:txBody>
      </p:sp>
      <p:sp>
        <p:nvSpPr>
          <p:cNvPr id="42" name="Rectangle 41">
            <a:extLst>
              <a:ext uri="{FF2B5EF4-FFF2-40B4-BE49-F238E27FC236}">
                <a16:creationId xmlns:a16="http://schemas.microsoft.com/office/drawing/2014/main" id="{025FD7FD-FC0E-21D9-EB1E-D5E36DD7C788}"/>
              </a:ext>
            </a:extLst>
          </p:cNvPr>
          <p:cNvSpPr/>
          <p:nvPr/>
        </p:nvSpPr>
        <p:spPr>
          <a:xfrm>
            <a:off x="1497336" y="4656785"/>
            <a:ext cx="301879" cy="231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nl-NL" sz="1400">
                <a:solidFill>
                  <a:srgbClr val="00B050"/>
                </a:solidFill>
                <a:sym typeface="Wingdings" panose="05000000000000000000" pitchFamily="2" charset="2"/>
              </a:rPr>
              <a:t></a:t>
            </a:r>
            <a:endParaRPr lang="nl-NL" sz="1400">
              <a:solidFill>
                <a:srgbClr val="00B050"/>
              </a:solidFill>
            </a:endParaRPr>
          </a:p>
        </p:txBody>
      </p:sp>
      <p:pic>
        <p:nvPicPr>
          <p:cNvPr id="15" name="Picture 2" descr="Charity ">
            <a:extLst>
              <a:ext uri="{FF2B5EF4-FFF2-40B4-BE49-F238E27FC236}">
                <a16:creationId xmlns:a16="http://schemas.microsoft.com/office/drawing/2014/main" id="{3CE12103-2D06-CC64-EE46-4F1795C149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11" y="1896963"/>
            <a:ext cx="298277" cy="301885"/>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descr="Home1 with solid fill">
            <a:extLst>
              <a:ext uri="{FF2B5EF4-FFF2-40B4-BE49-F238E27FC236}">
                <a16:creationId xmlns:a16="http://schemas.microsoft.com/office/drawing/2014/main" id="{E0B19336-C642-AB68-71C5-E40A5636E5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007" y="2454077"/>
            <a:ext cx="360284" cy="364641"/>
          </a:xfrm>
          <a:prstGeom prst="rect">
            <a:avLst/>
          </a:prstGeom>
        </p:spPr>
      </p:pic>
      <p:pic>
        <p:nvPicPr>
          <p:cNvPr id="17" name="Picture 6" descr="First aid kit ">
            <a:extLst>
              <a:ext uri="{FF2B5EF4-FFF2-40B4-BE49-F238E27FC236}">
                <a16:creationId xmlns:a16="http://schemas.microsoft.com/office/drawing/2014/main" id="{92D0567C-6520-9B88-7B87-33B33D0E1A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011" y="3073947"/>
            <a:ext cx="298277" cy="3018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Online pharmacy ">
            <a:extLst>
              <a:ext uri="{FF2B5EF4-FFF2-40B4-BE49-F238E27FC236}">
                <a16:creationId xmlns:a16="http://schemas.microsoft.com/office/drawing/2014/main" id="{FACC540F-61E1-AE5C-5114-3C260CBB57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096" y="3647344"/>
            <a:ext cx="328105" cy="3320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Teamwork ">
            <a:extLst>
              <a:ext uri="{FF2B5EF4-FFF2-40B4-BE49-F238E27FC236}">
                <a16:creationId xmlns:a16="http://schemas.microsoft.com/office/drawing/2014/main" id="{6C53227D-6462-6779-B4FA-208F8392CF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011" y="4249611"/>
            <a:ext cx="298277" cy="30188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C2BCBE50-64EA-1183-4C66-AEB2B171D7C4}"/>
              </a:ext>
            </a:extLst>
          </p:cNvPr>
          <p:cNvSpPr/>
          <p:nvPr/>
        </p:nvSpPr>
        <p:spPr>
          <a:xfrm>
            <a:off x="1616300" y="4907540"/>
            <a:ext cx="6964987" cy="143483"/>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buClr>
                <a:schemeClr val="accent3"/>
              </a:buClr>
            </a:pPr>
            <a:r>
              <a:rPr lang="nl-NL" sz="700" i="1">
                <a:solidFill>
                  <a:schemeClr val="tx1"/>
                </a:solidFill>
              </a:rPr>
              <a:t>Integrale oplossingsrichtingen vragen nog om extra aandacht – verdieping volgende pagina</a:t>
            </a:r>
          </a:p>
        </p:txBody>
      </p:sp>
    </p:spTree>
    <p:extLst>
      <p:ext uri="{BB962C8B-B14F-4D97-AF65-F5344CB8AC3E}">
        <p14:creationId xmlns:p14="http://schemas.microsoft.com/office/powerpoint/2010/main" val="22834546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21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d&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2&quot;&gt;&lt;elem m_fUsage=&quot;2.70999999999999996447E+00&quot;&gt;&lt;m_msothmcolidx val=&quot;0&quot;/&gt;&lt;m_rgb r=&quot;D5&quot; g=&quot;EB&quot; b=&quot;FF&quot;/&gt;&lt;/elem&gt;&lt;elem m_fUsage=&quot;7.29000000000000092371E-01&quot;&gt;&lt;m_msothmcolidx val=&quot;0&quot;/&gt;&lt;m_rgb r=&quot;96&quot; g=&quot;CE&quot; b=&quot;FF&quot;/&gt;&lt;/elem&gt;&lt;/m_vecMRU&gt;&lt;/m_mruColor&gt;&lt;m_eweekdayFirstOfWeek val=&quot;2&quot;/&gt;&lt;m_eweekdayFirstOfWorkweek val=&quot;2&quot;/&gt;&lt;m_eweekdayFirstOfWeekend val=&quot;7&quot;/&gt;&lt;/CPresentation&gt;&lt;/root&gt;"/>
  <p:tag name="SLIDO_APP_VERSION" val="1.9.1.5104"/>
  <p:tag name="SLIDO_PRESENTATION_ID" val="00000000-0000-0000-0000-000000000000"/>
  <p:tag name="SLIDO_EVENT_UUID" val="8fabcb2f-045c-4b7f-8c78-702d3abc4588"/>
  <p:tag name="SLIDO_EVENT_SECTION_UUID" val="998f217f-8525-4cce-baab-7f3d0666a5a7"/>
  <p:tag name="THINKCELLUNDODONOTDELETE" val="0"/>
  <p:tag name="FILLLINECOLOR1" val="5976064"/>
  <p:tag name="FILLLINECOLOR2" val="16772053"/>
  <p:tag name="FILLLINECOLOR3" val="16764566"/>
  <p:tag name="FILLLINECOLOR4" val="16751662"/>
  <p:tag name="FILLLINECOLOR5" val="12871424"/>
  <p:tag name="FILLLINECOLOR6" val="8734208"/>
  <p:tag name="FILLLINECOLOR7" val="6357161"/>
  <p:tag name="FILLLINECOLOR8" val="14859263"/>
  <p:tag name="FILLLINECOLOR9" val="12941311"/>
  <p:tag name="FILLLINECOLOR10" val="11023103"/>
  <p:tag name="FILLLINECOLOR11" val="4784255"/>
  <p:tag name="FILLLINECOLOR12" val="3211348"/>
  <p:tag name="FILLLINECOLOR13" val="1205501"/>
  <p:tag name="FILLLINECOLOR14" val="9549822"/>
  <p:tag name="FILLLINECOLOR15" val="11222272"/>
  <p:tag name="FILLLINECOLOR16" val="15838285"/>
  <p:tag name="FILLLINECOLOR17" val="8224125"/>
  <p:tag name="FILLLINECOLOR18" val="4605510"/>
  <p:tag name="FILLLINECOLOR19" val="0"/>
  <p:tag name="FILLLINECOLOR20" val="16777215"/>
  <p:tag name="FILLLINECOLOR22" val="2907159"/>
  <p:tag name="FILLLINECOLOR23" val="46847"/>
  <p:tag name="FILLLINECOLOR24" val="1978592"/>
  <p:tag name="FONTCOLORNUMBER1" val="1"/>
  <p:tag name="FONTCOLORNUMBER2" val="7"/>
  <p:tag name="FONTCOLORNUMBER3" val="15"/>
  <p:tag name="FONTCOLORNUMBER4" val="17"/>
  <p:tag name="FONTCOLORNUMBER5" val="19"/>
  <p:tag name="FONTCOLORNUMBER6" val="20"/>
  <p:tag name="FONTCOLOR1" val="5976064"/>
  <p:tag name="FONTCOLOR2" val="6357161"/>
  <p:tag name="FONTCOLOR3" val="11222272"/>
  <p:tag name="FONTCOLOR4" val="8224125"/>
  <p:tag name="FONTCOLOR5" val="0"/>
  <p:tag name="FONTCOLOR6" val="16777215"/>
  <p:tag name="LASTSLIDEVIEWED" val="2147378192,2,Impressie van de bijeenkomst"/>
</p:tagLst>
</file>

<file path=ppt/tags/tag10.xml><?xml version="1.0" encoding="utf-8"?>
<p:tagLst xmlns:a="http://schemas.openxmlformats.org/drawingml/2006/main" xmlns:r="http://schemas.openxmlformats.org/officeDocument/2006/relationships" xmlns:p="http://schemas.openxmlformats.org/presentationml/2006/main">
  <p:tag name="FULLLENGTH" val="True"/>
</p:tagLst>
</file>

<file path=ppt/tags/tag100.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01.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02.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103.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04.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05.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06.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107.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08.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09.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1.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10.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11.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12.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13.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14.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15.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16.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17.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118.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119.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12.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20.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21.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22.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123.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24.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25.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26.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127.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128.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129.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13.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30.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31.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32.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33.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34.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35.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36.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37.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38.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39.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4.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40.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41.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42.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43.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44.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45.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46.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47.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48.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49.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5.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50.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51.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52.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53.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54.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55.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56.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57.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58.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59.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6.xml><?xml version="1.0" encoding="utf-8"?>
<p:tagLst xmlns:a="http://schemas.openxmlformats.org/drawingml/2006/main" xmlns:r="http://schemas.openxmlformats.org/officeDocument/2006/relationships" xmlns:p="http://schemas.openxmlformats.org/presentationml/2006/main">
  <p:tag name="FULLLENGTH" val="True"/>
</p:tagLst>
</file>

<file path=ppt/tags/tag160.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61.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62.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63.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64.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65.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66.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67.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68.xml><?xml version="1.0" encoding="utf-8"?>
<p:tagLst xmlns:a="http://schemas.openxmlformats.org/drawingml/2006/main" xmlns:r="http://schemas.openxmlformats.org/officeDocument/2006/relationships" xmlns:p="http://schemas.openxmlformats.org/presentationml/2006/main">
  <p:tag name="SMARTOBJECT" val="Footer"/>
</p:tagLst>
</file>

<file path=ppt/tags/tag169.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7.xml><?xml version="1.0" encoding="utf-8"?>
<p:tagLst xmlns:a="http://schemas.openxmlformats.org/drawingml/2006/main" xmlns:r="http://schemas.openxmlformats.org/officeDocument/2006/relationships" xmlns:p="http://schemas.openxmlformats.org/presentationml/2006/main">
  <p:tag name="FULLLENGTH" val="True"/>
</p:tagLst>
</file>

<file path=ppt/tags/tag170.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71.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72.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73.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74.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75.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76.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177.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178.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79.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18.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80.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81.xml><?xml version="1.0" encoding="utf-8"?>
<p:tagLst xmlns:a="http://schemas.openxmlformats.org/drawingml/2006/main" xmlns:r="http://schemas.openxmlformats.org/officeDocument/2006/relationships" xmlns:p="http://schemas.openxmlformats.org/presentationml/2006/main">
  <p:tag name="SMARTWRITE" val="{@Title}"/>
  <p:tag name="SMARTREAD" val="{@Title}"/>
</p:tagLst>
</file>

<file path=ppt/tags/tag182.xml><?xml version="1.0" encoding="utf-8"?>
<p:tagLst xmlns:a="http://schemas.openxmlformats.org/drawingml/2006/main" xmlns:r="http://schemas.openxmlformats.org/officeDocument/2006/relationships" xmlns:p="http://schemas.openxmlformats.org/presentationml/2006/main">
  <p:tag name="SMARTWRITE" val="{@Subtitle}"/>
  <p:tag name="SMARTREAD" val="{@Subtitle}"/>
</p:tagLst>
</file>

<file path=ppt/tags/tag183.xml><?xml version="1.0" encoding="utf-8"?>
<p:tagLst xmlns:a="http://schemas.openxmlformats.org/drawingml/2006/main" xmlns:r="http://schemas.openxmlformats.org/officeDocument/2006/relationships" xmlns:p="http://schemas.openxmlformats.org/presentationml/2006/main">
  <p:tag name="SMARTWRITE" val="{@Report date}"/>
  <p:tag name="SMARTREAD" val="{@Report date}"/>
  <p:tag name="SMARTOBJECT" val="Report date Default Cover v.3"/>
</p:tagLst>
</file>

<file path=ppt/tags/tag184.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185.xml><?xml version="1.0" encoding="utf-8"?>
<p:tagLst xmlns:a="http://schemas.openxmlformats.org/drawingml/2006/main" xmlns:r="http://schemas.openxmlformats.org/officeDocument/2006/relationships" xmlns:p="http://schemas.openxmlformats.org/presentationml/2006/main">
  <p:tag name="SMARTOBJECT" val="Line"/>
  <p:tag name="SMARTLOCKSHAPE" val="Yes"/>
</p:tagLst>
</file>

<file path=ppt/tags/tag186.xml><?xml version="1.0" encoding="utf-8"?>
<p:tagLst xmlns:a="http://schemas.openxmlformats.org/drawingml/2006/main" xmlns:r="http://schemas.openxmlformats.org/officeDocument/2006/relationships" xmlns:p="http://schemas.openxmlformats.org/presentationml/2006/main">
  <p:tag name="SMARTWRITE" val="{@Title}"/>
  <p:tag name="SMARTREAD" val="{@Title}"/>
  <p:tag name="SMARTOBJECT" val="Title"/>
</p:tagLst>
</file>

<file path=ppt/tags/tag187.xml><?xml version="1.0" encoding="utf-8"?>
<p:tagLst xmlns:a="http://schemas.openxmlformats.org/drawingml/2006/main" xmlns:r="http://schemas.openxmlformats.org/officeDocument/2006/relationships" xmlns:p="http://schemas.openxmlformats.org/presentationml/2006/main">
  <p:tag name="SMARTWRITE" val="{@Subtitle}"/>
  <p:tag name="SMARTREAD" val="{@Subtitle}"/>
  <p:tag name="SMARTOBJECT" val="Subtitle"/>
</p:tagLst>
</file>

<file path=ppt/tags/tag188.xml><?xml version="1.0" encoding="utf-8"?>
<p:tagLst xmlns:a="http://schemas.openxmlformats.org/drawingml/2006/main" xmlns:r="http://schemas.openxmlformats.org/officeDocument/2006/relationships" xmlns:p="http://schemas.openxmlformats.org/presentationml/2006/main">
  <p:tag name="SMARTWRITE" val="{@Report date}"/>
  <p:tag name="SMARTREAD" val="{@Report date}"/>
  <p:tag name="SMARTOBJECT" val="Report date Default Cover v.3"/>
</p:tagLst>
</file>

<file path=ppt/tags/tag189.xml><?xml version="1.0" encoding="utf-8"?>
<p:tagLst xmlns:a="http://schemas.openxmlformats.org/drawingml/2006/main" xmlns:r="http://schemas.openxmlformats.org/officeDocument/2006/relationships" xmlns:p="http://schemas.openxmlformats.org/presentationml/2006/main">
  <p:tag name="SMARTOBJECT" val="S&amp; Logo"/>
  <p:tag name="SMARTLOCKSHAPE" val="Yes"/>
</p:tagLst>
</file>

<file path=ppt/tags/tag19.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90.xml><?xml version="1.0" encoding="utf-8"?>
<p:tagLst xmlns:a="http://schemas.openxmlformats.org/drawingml/2006/main" xmlns:r="http://schemas.openxmlformats.org/officeDocument/2006/relationships" xmlns:p="http://schemas.openxmlformats.org/presentationml/2006/main">
  <p:tag name="SMARTWRITE" val="{@Title}"/>
  <p:tag name="SMARTREAD" val="{@Title}"/>
</p:tagLst>
</file>

<file path=ppt/tags/tag191.xml><?xml version="1.0" encoding="utf-8"?>
<p:tagLst xmlns:a="http://schemas.openxmlformats.org/drawingml/2006/main" xmlns:r="http://schemas.openxmlformats.org/officeDocument/2006/relationships" xmlns:p="http://schemas.openxmlformats.org/presentationml/2006/main">
  <p:tag name="SMARTWRITE" val="{@Subtitle}"/>
  <p:tag name="SMARTREAD" val="{@Subtitle}"/>
</p:tagLst>
</file>

<file path=ppt/tags/tag192.xml><?xml version="1.0" encoding="utf-8"?>
<p:tagLst xmlns:a="http://schemas.openxmlformats.org/drawingml/2006/main" xmlns:r="http://schemas.openxmlformats.org/officeDocument/2006/relationships" xmlns:p="http://schemas.openxmlformats.org/presentationml/2006/main">
  <p:tag name="SMARTWRITE" val="{@Report date}"/>
  <p:tag name="SMARTREAD" val="{@Report date}"/>
  <p:tag name="SMARTOBJECT" val="Report date Default Cover v.3"/>
</p:tagLst>
</file>

<file path=ppt/tags/tag193.xml><?xml version="1.0" encoding="utf-8"?>
<p:tagLst xmlns:a="http://schemas.openxmlformats.org/drawingml/2006/main" xmlns:r="http://schemas.openxmlformats.org/officeDocument/2006/relationships" xmlns:p="http://schemas.openxmlformats.org/presentationml/2006/main">
  <p:tag name="SMARTWRITE" val="{@Title}"/>
  <p:tag name="SMARTREAD" val="{@Title}"/>
</p:tagLst>
</file>

<file path=ppt/tags/tag194.xml><?xml version="1.0" encoding="utf-8"?>
<p:tagLst xmlns:a="http://schemas.openxmlformats.org/drawingml/2006/main" xmlns:r="http://schemas.openxmlformats.org/officeDocument/2006/relationships" xmlns:p="http://schemas.openxmlformats.org/presentationml/2006/main">
  <p:tag name="SMARTWRITE" val="{@Subtitle}"/>
  <p:tag name="SMARTREAD" val="{@Subtitle}"/>
</p:tagLst>
</file>

<file path=ppt/tags/tag195.xml><?xml version="1.0" encoding="utf-8"?>
<p:tagLst xmlns:a="http://schemas.openxmlformats.org/drawingml/2006/main" xmlns:r="http://schemas.openxmlformats.org/officeDocument/2006/relationships" xmlns:p="http://schemas.openxmlformats.org/presentationml/2006/main">
  <p:tag name="SMARTWRITE" val="{@Report date}"/>
  <p:tag name="SMARTREAD" val="{@Report date}"/>
  <p:tag name="SMARTOBJECT" val="Report date Default Cover v.3"/>
</p:tagLst>
</file>

<file path=ppt/tags/tag196.xml><?xml version="1.0" encoding="utf-8"?>
<p:tagLst xmlns:a="http://schemas.openxmlformats.org/drawingml/2006/main" xmlns:r="http://schemas.openxmlformats.org/officeDocument/2006/relationships" xmlns:p="http://schemas.openxmlformats.org/presentationml/2006/main">
  <p:tag name="SMARTWRITE" val="{@Title}"/>
  <p:tag name="SMARTREAD" val="{@Title}"/>
</p:tagLst>
</file>

<file path=ppt/tags/tag197.xml><?xml version="1.0" encoding="utf-8"?>
<p:tagLst xmlns:a="http://schemas.openxmlformats.org/drawingml/2006/main" xmlns:r="http://schemas.openxmlformats.org/officeDocument/2006/relationships" xmlns:p="http://schemas.openxmlformats.org/presentationml/2006/main">
  <p:tag name="SMARTWRITE" val="{@Subtitle}"/>
  <p:tag name="SMARTREAD" val="{@Subtitle}"/>
</p:tagLst>
</file>

<file path=ppt/tags/tag198.xml><?xml version="1.0" encoding="utf-8"?>
<p:tagLst xmlns:a="http://schemas.openxmlformats.org/drawingml/2006/main" xmlns:r="http://schemas.openxmlformats.org/officeDocument/2006/relationships" xmlns:p="http://schemas.openxmlformats.org/presentationml/2006/main">
  <p:tag name="SMARTWRITE" val="{@Report date}"/>
  <p:tag name="SMARTREAD" val="{@Report date}"/>
  <p:tag name="SMARTOBJECT" val="Report date Default Cover v.3"/>
</p:tagLst>
</file>

<file path=ppt/tags/tag199.xml><?xml version="1.0" encoding="utf-8"?>
<p:tagLst xmlns:a="http://schemas.openxmlformats.org/drawingml/2006/main" xmlns:r="http://schemas.openxmlformats.org/officeDocument/2006/relationships" xmlns:p="http://schemas.openxmlformats.org/presentationml/2006/main">
  <p:tag name="SMARTWRITE" val="{@Title}"/>
  <p:tag name="SMARTREAD" val="{@Tit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200.xml><?xml version="1.0" encoding="utf-8"?>
<p:tagLst xmlns:a="http://schemas.openxmlformats.org/drawingml/2006/main" xmlns:r="http://schemas.openxmlformats.org/officeDocument/2006/relationships" xmlns:p="http://schemas.openxmlformats.org/presentationml/2006/main">
  <p:tag name="SMARTWRITE" val="{@Subtitle}"/>
  <p:tag name="SMARTREAD" val="{@Subtitle}"/>
</p:tagLst>
</file>

<file path=ppt/tags/tag201.xml><?xml version="1.0" encoding="utf-8"?>
<p:tagLst xmlns:a="http://schemas.openxmlformats.org/drawingml/2006/main" xmlns:r="http://schemas.openxmlformats.org/officeDocument/2006/relationships" xmlns:p="http://schemas.openxmlformats.org/presentationml/2006/main">
  <p:tag name="SMARTWRITE" val="{@Report date}"/>
  <p:tag name="SMARTREAD" val="{@Report date}"/>
  <p:tag name="SMARTOBJECT" val="Report date Default Cover v.3"/>
</p:tagLst>
</file>

<file path=ppt/tags/tag202.xml><?xml version="1.0" encoding="utf-8"?>
<p:tagLst xmlns:a="http://schemas.openxmlformats.org/drawingml/2006/main" xmlns:r="http://schemas.openxmlformats.org/officeDocument/2006/relationships" xmlns:p="http://schemas.openxmlformats.org/presentationml/2006/main">
  <p:tag name="SMARTSLIDETYPE" val="Divider"/>
  <p:tag name="SMARTDIVIDERTYPE" val="Section"/>
  <p:tag name="SMARTDIVIDERTEXT" val="Section"/>
  <p:tag name="SMARTDIVIDERTOCSTYLE" val="Section TOC"/>
  <p:tag name="SMARTDIVIDERLEVEL" val="0"/>
</p:tagLst>
</file>

<file path=ppt/tags/tag203.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204.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205.xml><?xml version="1.0" encoding="utf-8"?>
<p:tagLst xmlns:a="http://schemas.openxmlformats.org/drawingml/2006/main" xmlns:r="http://schemas.openxmlformats.org/officeDocument/2006/relationships" xmlns:p="http://schemas.openxmlformats.org/presentationml/2006/main">
  <p:tag name="SMARTWRITE" val="{$SmartDividernumber}"/>
</p:tagLst>
</file>

<file path=ppt/tags/tag206.xml><?xml version="1.0" encoding="utf-8"?>
<p:tagLst xmlns:a="http://schemas.openxmlformats.org/drawingml/2006/main" xmlns:r="http://schemas.openxmlformats.org/officeDocument/2006/relationships" xmlns:p="http://schemas.openxmlformats.org/presentationml/2006/main">
  <p:tag name="SMARTREAD" val="{Smart Divider title}"/>
  <p:tag name="SMARTWRITE" val="{Smart Divider title}"/>
</p:tagLst>
</file>

<file path=ppt/tags/tag207.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208.xml><?xml version="1.0" encoding="utf-8"?>
<p:tagLst xmlns:a="http://schemas.openxmlformats.org/drawingml/2006/main" xmlns:r="http://schemas.openxmlformats.org/officeDocument/2006/relationships" xmlns:p="http://schemas.openxmlformats.org/presentationml/2006/main">
  <p:tag name="SMARTOBJECT" val="Strategy&amp;"/>
</p:tagLst>
</file>

<file path=ppt/tags/tag209.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 name="SMARTOBJECT" val="Date"/>
</p:tagLst>
</file>

<file path=ppt/tags/tag21.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210.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211.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212.xml><?xml version="1.0" encoding="utf-8"?>
<p:tagLst xmlns:a="http://schemas.openxmlformats.org/drawingml/2006/main" xmlns:r="http://schemas.openxmlformats.org/officeDocument/2006/relationships" xmlns:p="http://schemas.openxmlformats.org/presentationml/2006/main">
  <p:tag name="SMARTSLIDETYPE" val="Divider"/>
  <p:tag name="SMARTDIVIDERTYPE" val="Section"/>
  <p:tag name="SMARTDIVIDERTEXT" val="Section"/>
  <p:tag name="SMARTDIVIDERTOCSTYLE" val="Section TOC"/>
  <p:tag name="SMARTDIVIDERLEVEL" val="0"/>
</p:tagLst>
</file>

<file path=ppt/tags/tag213.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214.xml><?xml version="1.0" encoding="utf-8"?>
<p:tagLst xmlns:a="http://schemas.openxmlformats.org/drawingml/2006/main" xmlns:r="http://schemas.openxmlformats.org/officeDocument/2006/relationships" xmlns:p="http://schemas.openxmlformats.org/presentationml/2006/main">
  <p:tag name="SMARTREAD" val="{Smart Divider title}"/>
  <p:tag name="SMARTWRITE" val="{Smart Divider title}"/>
</p:tagLst>
</file>

<file path=ppt/tags/tag215.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216.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 name="SMARTOBJECT" val="Date"/>
</p:tagLst>
</file>

<file path=ppt/tags/tag217.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218.xml><?xml version="1.0" encoding="utf-8"?>
<p:tagLst xmlns:a="http://schemas.openxmlformats.org/drawingml/2006/main" xmlns:r="http://schemas.openxmlformats.org/officeDocument/2006/relationships" xmlns:p="http://schemas.openxmlformats.org/presentationml/2006/main">
  <p:tag name="SMARTSLIDETYPE" val="Divider"/>
  <p:tag name="SMARTDIVIDERTYPE" val="Section"/>
  <p:tag name="SMARTDIVIDERTEXT" val="Section"/>
  <p:tag name="SMARTDIVIDERTOCSTYLE" val="Section TOC"/>
  <p:tag name="SMARTDIVIDERLEVEL" val="0"/>
</p:tagLst>
</file>

<file path=ppt/tags/tag219.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22.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220.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221.xml><?xml version="1.0" encoding="utf-8"?>
<p:tagLst xmlns:a="http://schemas.openxmlformats.org/drawingml/2006/main" xmlns:r="http://schemas.openxmlformats.org/officeDocument/2006/relationships" xmlns:p="http://schemas.openxmlformats.org/presentationml/2006/main">
  <p:tag name="SMARTREAD" val="{Smart Divider title}"/>
  <p:tag name="SMARTWRITE" val="{Smart Divider title}"/>
</p:tagLst>
</file>

<file path=ppt/tags/tag222.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223.xml><?xml version="1.0" encoding="utf-8"?>
<p:tagLst xmlns:a="http://schemas.openxmlformats.org/drawingml/2006/main" xmlns:r="http://schemas.openxmlformats.org/officeDocument/2006/relationships" xmlns:p="http://schemas.openxmlformats.org/presentationml/2006/main">
  <p:tag name="SMARTOBJECT" val="Strategy&amp;"/>
</p:tagLst>
</file>

<file path=ppt/tags/tag224.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 name="SMARTOBJECT" val="Date"/>
</p:tagLst>
</file>

<file path=ppt/tags/tag225.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226.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227.xml><?xml version="1.0" encoding="utf-8"?>
<p:tagLst xmlns:a="http://schemas.openxmlformats.org/drawingml/2006/main" xmlns:r="http://schemas.openxmlformats.org/officeDocument/2006/relationships" xmlns:p="http://schemas.openxmlformats.org/presentationml/2006/main">
  <p:tag name="SMARTSLIDETYPE" val="Divider"/>
  <p:tag name="SMARTDIVIDERTYPE" val="Section"/>
  <p:tag name="SMARTDIVIDERTEXT" val="Section"/>
  <p:tag name="SMARTDIVIDERTOCSTYLE" val="Section TOC"/>
  <p:tag name="SMARTDIVIDERLEVEL" val="0"/>
</p:tagLst>
</file>

<file path=ppt/tags/tag228.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229.xml><?xml version="1.0" encoding="utf-8"?>
<p:tagLst xmlns:a="http://schemas.openxmlformats.org/drawingml/2006/main" xmlns:r="http://schemas.openxmlformats.org/officeDocument/2006/relationships" xmlns:p="http://schemas.openxmlformats.org/presentationml/2006/main">
  <p:tag name="SMARTREAD" val="{Smart Divider title}"/>
  <p:tag name="SMARTWRITE" val="{Smart Divider title}"/>
</p:tagLst>
</file>

<file path=ppt/tags/tag23.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230.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231.xml><?xml version="1.0" encoding="utf-8"?>
<p:tagLst xmlns:a="http://schemas.openxmlformats.org/drawingml/2006/main" xmlns:r="http://schemas.openxmlformats.org/officeDocument/2006/relationships" xmlns:p="http://schemas.openxmlformats.org/presentationml/2006/main">
  <p:tag name="SMARTOBJECT" val="Strategy&amp;"/>
</p:tagLst>
</file>

<file path=ppt/tags/tag232.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 name="SMARTOBJECT" val="Date"/>
</p:tagLst>
</file>

<file path=ppt/tags/tag233.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234.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235.xml><?xml version="1.0" encoding="utf-8"?>
<p:tagLst xmlns:a="http://schemas.openxmlformats.org/drawingml/2006/main" xmlns:r="http://schemas.openxmlformats.org/officeDocument/2006/relationships" xmlns:p="http://schemas.openxmlformats.org/presentationml/2006/main">
  <p:tag name="SMARTSLIDETYPE" val="Divider"/>
  <p:tag name="SMARTDIVIDERTYPE" val="Section"/>
  <p:tag name="SMARTDIVIDERTEXT" val="Section"/>
  <p:tag name="SMARTDIVIDERTOCSTYLE" val="Section TOC"/>
  <p:tag name="SMARTDIVIDERLEVEL" val="0"/>
</p:tagLst>
</file>

<file path=ppt/tags/tag236.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237.xml><?xml version="1.0" encoding="utf-8"?>
<p:tagLst xmlns:a="http://schemas.openxmlformats.org/drawingml/2006/main" xmlns:r="http://schemas.openxmlformats.org/officeDocument/2006/relationships" xmlns:p="http://schemas.openxmlformats.org/presentationml/2006/main">
  <p:tag name="SMARTREAD" val="{Smart Divider title}"/>
  <p:tag name="SMARTWRITE" val="{Smart Divider title}"/>
</p:tagLst>
</file>

<file path=ppt/tags/tag238.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239.xml><?xml version="1.0" encoding="utf-8"?>
<p:tagLst xmlns:a="http://schemas.openxmlformats.org/drawingml/2006/main" xmlns:r="http://schemas.openxmlformats.org/officeDocument/2006/relationships" xmlns:p="http://schemas.openxmlformats.org/presentationml/2006/main">
  <p:tag name="SMARTOBJECT" val="Strategy&amp;"/>
</p:tagLst>
</file>

<file path=ppt/tags/tag24.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240.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 name="SMARTOBJECT" val="Date"/>
</p:tagLst>
</file>

<file path=ppt/tags/tag241.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242.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243.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28.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29.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31.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32.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33.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34.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35.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36.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37.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38.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39.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41.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42.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43.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44.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45.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46.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47.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48.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49.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51.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52.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53.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54.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55.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56.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57.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58.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59.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61.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62.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63.xml><?xml version="1.0" encoding="utf-8"?>
<p:tagLst xmlns:a="http://schemas.openxmlformats.org/drawingml/2006/main" xmlns:r="http://schemas.openxmlformats.org/officeDocument/2006/relationships" xmlns:p="http://schemas.openxmlformats.org/presentationml/2006/main">
  <p:tag name="FULLLENGTH" val="True"/>
</p:tagLst>
</file>

<file path=ppt/tags/tag64.xml><?xml version="1.0" encoding="utf-8"?>
<p:tagLst xmlns:a="http://schemas.openxmlformats.org/drawingml/2006/main" xmlns:r="http://schemas.openxmlformats.org/officeDocument/2006/relationships" xmlns:p="http://schemas.openxmlformats.org/presentationml/2006/main">
  <p:tag name="FULLLENGTH" val="True"/>
</p:tagLst>
</file>

<file path=ppt/tags/tag65.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66.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67.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68.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69.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FULLLENGTH" val="True"/>
</p:tagLst>
</file>

<file path=ppt/tags/tag71.xml><?xml version="1.0" encoding="utf-8"?>
<p:tagLst xmlns:a="http://schemas.openxmlformats.org/drawingml/2006/main" xmlns:r="http://schemas.openxmlformats.org/officeDocument/2006/relationships" xmlns:p="http://schemas.openxmlformats.org/presentationml/2006/main">
  <p:tag name="FULLLENGTH" val="True"/>
</p:tagLst>
</file>

<file path=ppt/tags/tag72.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73.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74.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75.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76.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77.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78.xml><?xml version="1.0" encoding="utf-8"?>
<p:tagLst xmlns:a="http://schemas.openxmlformats.org/drawingml/2006/main" xmlns:r="http://schemas.openxmlformats.org/officeDocument/2006/relationships" xmlns:p="http://schemas.openxmlformats.org/presentationml/2006/main">
  <p:tag name="FULLLENGTH" val="True"/>
</p:tagLst>
</file>

<file path=ppt/tags/tag79.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8.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80.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 name="SMARTOBJECT" val="Date"/>
</p:tagLst>
</file>

<file path=ppt/tags/tag81.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82.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83.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84.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85.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86.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 name="SMARTOBJECT" val="Date"/>
</p:tagLst>
</file>

<file path=ppt/tags/tag87.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88.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89.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9.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90.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91.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92.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 name="SMARTOBJECT" val="Date"/>
</p:tagLst>
</file>

<file path=ppt/tags/tag93.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94.xml><?xml version="1.0" encoding="utf-8"?>
<p:tagLst xmlns:a="http://schemas.openxmlformats.org/drawingml/2006/main" xmlns:r="http://schemas.openxmlformats.org/officeDocument/2006/relationships" xmlns:p="http://schemas.openxmlformats.org/presentationml/2006/main">
  <p:tag name="SMARTSHAPETYPE" val="SlideImage"/>
</p:tagLst>
</file>

<file path=ppt/tags/tag95.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96.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97.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98.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99.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heme/theme1.xml><?xml version="1.0" encoding="utf-8"?>
<a:theme xmlns:a="http://schemas.openxmlformats.org/drawingml/2006/main" name="1_VWS Extern wit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C0C0"/>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8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500" b="1" dirty="0" smtClean="0">
            <a:solidFill>
              <a:schemeClr val="tx2"/>
            </a:solidFill>
          </a:defRPr>
        </a:defPPr>
      </a:lstStyle>
    </a:txDef>
  </a:objectDefaults>
  <a:extraClrSchemeLst/>
  <a:extLst>
    <a:ext uri="{05A4C25C-085E-4340-85A3-A5531E510DB2}">
      <thm15:themeFamily xmlns:thm15="http://schemas.microsoft.com/office/thememl/2012/main" name="VWS 2022 Extern presentatie_Verdana_v1c" id="{DC664002-4811-9E4B-8FEB-79AABA230E01}" vid="{2F89B789-AC6F-3446-B5D7-96D6002C93C2}"/>
    </a:ext>
  </a:extLst>
</a:theme>
</file>

<file path=ppt/theme/theme2.xml><?xml version="1.0" encoding="utf-8"?>
<a:theme xmlns:a="http://schemas.openxmlformats.org/drawingml/2006/main" name="VWS Extern wit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lstStyle>
        <a:defPPr algn="l">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WS 2022 Extern presentatie_Verdana_v1c [Alleen-lezen]" id="{9BECA2F9-710A-42D6-B811-0E4197F67082}" vid="{49217A09-15EB-434C-BC5D-7689BBCEB86B}"/>
    </a:ext>
  </a:extLst>
</a:theme>
</file>

<file path=ppt/theme/theme3.xml><?xml version="1.0" encoding="utf-8"?>
<a:theme xmlns:a="http://schemas.openxmlformats.org/drawingml/2006/main" name="Default 16x9 Template">
  <a:themeElements>
    <a:clrScheme name="PwC">
      <a:dk1>
        <a:srgbClr val="000000"/>
      </a:dk1>
      <a:lt1>
        <a:srgbClr val="FFFFFF"/>
      </a:lt1>
      <a:dk2>
        <a:srgbClr val="A32020"/>
      </a:dk2>
      <a:lt2>
        <a:srgbClr val="DEDEDE"/>
      </a:lt2>
      <a:accent1>
        <a:srgbClr val="A32020"/>
      </a:accent1>
      <a:accent2>
        <a:srgbClr val="DB536A"/>
      </a:accent2>
      <a:accent3>
        <a:srgbClr val="000000"/>
      </a:accent3>
      <a:accent4>
        <a:srgbClr val="464646"/>
      </a:accent4>
      <a:accent5>
        <a:srgbClr val="7D7D7D"/>
      </a:accent5>
      <a:accent6>
        <a:srgbClr val="DEDEDE"/>
      </a:accent6>
      <a:hlink>
        <a:srgbClr val="A32020"/>
      </a:hlink>
      <a:folHlink>
        <a:srgbClr val="A32020"/>
      </a:folHlink>
    </a:clrScheme>
    <a:fontScheme name="PwC">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635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pDef>
    <a:lnDef>
      <a:spPr>
        <a:ln w="12700">
          <a:solidFill>
            <a:srgbClr val="DC6900"/>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spAutoFit/>
      </a:bodyPr>
      <a:lstStyle>
        <a:defPPr>
          <a:defRPr noProof="0" dirty="0" smtClean="0">
            <a:solidFill>
              <a:schemeClr val="tx1"/>
            </a:solidFill>
            <a:latin typeface="Georgia" pitchFamily="18" charset="0"/>
            <a:cs typeface="Arial" pitchFamily="34" charset="0"/>
          </a:defRPr>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E1B600"/>
    </a:custClr>
    <a:custClr name="Status Green">
      <a:srgbClr val="175C2C"/>
    </a:custClr>
  </a:custClrLst>
  <a:extLst>
    <a:ext uri="{05A4C25C-085E-4340-85A3-A5531E510DB2}">
      <thm15:themeFamily xmlns:thm15="http://schemas.microsoft.com/office/thememl/2012/main" name="Default 16x9 Template.potx" id="{9B48C94A-E0A0-4BC5-A77D-3E9639F668D2}" vid="{CD451535-2377-4EF0-BC86-D8062ED0BEDF}"/>
    </a:ext>
  </a:extLst>
</a:theme>
</file>

<file path=ppt/theme/theme4.xml><?xml version="1.0" encoding="utf-8"?>
<a:theme xmlns:a="http://schemas.openxmlformats.org/drawingml/2006/main" name="2_VWS Extern wit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C0C0"/>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8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500" b="1" dirty="0" smtClean="0">
            <a:solidFill>
              <a:schemeClr val="tx2"/>
            </a:solidFill>
          </a:defRPr>
        </a:defPPr>
      </a:lstStyle>
    </a:txDef>
  </a:objectDefaults>
  <a:extraClrSchemeLst/>
  <a:extLst>
    <a:ext uri="{05A4C25C-085E-4340-85A3-A5531E510DB2}">
      <thm15:themeFamily xmlns:thm15="http://schemas.microsoft.com/office/thememl/2012/main" name="VWS 2022 Extern presentatie_Verdana_v1c" id="{DC664002-4811-9E4B-8FEB-79AABA230E01}" vid="{2F89B789-AC6F-3446-B5D7-96D6002C93C2}"/>
    </a:ext>
  </a:extLst>
</a:theme>
</file>

<file path=ppt/theme/theme5.xml><?xml version="1.0" encoding="utf-8"?>
<a:theme xmlns:a="http://schemas.openxmlformats.org/drawingml/2006/main" name="3_VWS Extern wit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C0C0"/>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8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500" b="1" dirty="0" smtClean="0">
            <a:solidFill>
              <a:schemeClr val="tx2"/>
            </a:solidFill>
          </a:defRPr>
        </a:defPPr>
      </a:lstStyle>
    </a:txDef>
  </a:objectDefaults>
  <a:extraClrSchemeLst/>
  <a:extLst>
    <a:ext uri="{05A4C25C-085E-4340-85A3-A5531E510DB2}">
      <thm15:themeFamily xmlns:thm15="http://schemas.microsoft.com/office/thememl/2012/main" name="VWS 2022 Extern presentatie_Verdana_v1c" id="{DC664002-4811-9E4B-8FEB-79AABA230E01}" vid="{2F89B789-AC6F-3446-B5D7-96D6002C93C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DD1EAB1B70574F91A7F8414B0BC8D2" ma:contentTypeVersion="25" ma:contentTypeDescription="Een nieuw document maken." ma:contentTypeScope="" ma:versionID="548356d99a112a00a08d43dc5f34bf8b">
  <xsd:schema xmlns:xsd="http://www.w3.org/2001/XMLSchema" xmlns:xs="http://www.w3.org/2001/XMLSchema" xmlns:p="http://schemas.microsoft.com/office/2006/metadata/properties" xmlns:ns1="http://schemas.microsoft.com/sharepoint/v3" xmlns:ns2="671575af-a2a8-4668-812e-64231d64082d" xmlns:ns3="fe85ff3f-8f5b-43b7-8ef1-1a945e2e3de7" targetNamespace="http://schemas.microsoft.com/office/2006/metadata/properties" ma:root="true" ma:fieldsID="fa28978750b482403a605e49ac754df1" ns1:_="" ns2:_="" ns3:_="">
    <xsd:import namespace="http://schemas.microsoft.com/sharepoint/v3"/>
    <xsd:import namespace="671575af-a2a8-4668-812e-64231d64082d"/>
    <xsd:import namespace="fe85ff3f-8f5b-43b7-8ef1-1a945e2e3de7"/>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Eigenschappen van het geïntegreerd beleid voor naleving" ma:hidden="true" ma:internalName="_ip_UnifiedCompliancePolicyProperties">
      <xsd:simpleType>
        <xsd:restriction base="dms:Note"/>
      </xsd:simpleType>
    </xsd:element>
    <xsd:element name="_ip_UnifiedCompliancePolicyUIAction" ma:index="24"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1575af-a2a8-4668-812e-64231d64082d"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Hint-hash delen" ma:internalName="SharingHintHash" ma:readOnly="true">
      <xsd:simpleType>
        <xsd:restriction base="dms:Text"/>
      </xsd:simpleType>
    </xsd:element>
    <xsd:element name="SharedWithDetails" ma:index="10" nillable="true" ma:displayName="Gedeeld met details" ma:internalName="SharedWithDetails" ma:readOnly="true">
      <xsd:simpleType>
        <xsd:restriction base="dms:Note">
          <xsd:maxLength value="255"/>
        </xsd:restriction>
      </xsd:simpleType>
    </xsd:element>
    <xsd:element name="LastSharedByUser" ma:index="11" nillable="true" ma:displayName="Laatst gedeeld, per gebruiker" ma:description="" ma:internalName="LastSharedByUser" ma:readOnly="true">
      <xsd:simpleType>
        <xsd:restriction base="dms:Note">
          <xsd:maxLength value="255"/>
        </xsd:restriction>
      </xsd:simpleType>
    </xsd:element>
    <xsd:element name="LastSharedByTime" ma:index="12" nillable="true" ma:displayName="Laatst gedeeld, per tijdstip" ma:description="" ma:internalName="LastSharedByTime" ma:readOnly="true">
      <xsd:simpleType>
        <xsd:restriction base="dms:DateTime"/>
      </xsd:simpleType>
    </xsd:element>
    <xsd:element name="TaxCatchAll" ma:index="26" nillable="true" ma:displayName="Taxonomy Catch All Column" ma:hidden="true" ma:list="{f42730d1-d96f-4c7a-8de7-539d6fdb0777}" ma:internalName="TaxCatchAll" ma:showField="CatchAllData" ma:web="671575af-a2a8-4668-812e-64231d64082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e85ff3f-8f5b-43b7-8ef1-1a945e2e3de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Afbeeldingtags" ma:readOnly="false" ma:fieldId="{5cf76f15-5ced-4ddc-b409-7134ff3c332f}" ma:taxonomyMulti="true" ma:sspId="faa9b152-5da5-4d52-bd6e-eaa22e0294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71575af-a2a8-4668-812e-64231d64082d">
      <UserInfo>
        <DisplayName>Daniel Smith (NL)</DisplayName>
        <AccountId>17</AccountId>
        <AccountType/>
      </UserInfo>
      <UserInfo>
        <DisplayName>Albert Goderie (NL)</DisplayName>
        <AccountId>21</AccountId>
        <AccountType/>
      </UserInfo>
      <UserInfo>
        <DisplayName>Babette Paping (NL)</DisplayName>
        <AccountId>12</AccountId>
        <AccountType/>
      </UserInfo>
      <UserInfo>
        <DisplayName>Pieter van Hoeve (NL)</DisplayName>
        <AccountId>19</AccountId>
        <AccountType/>
      </UserInfo>
      <UserInfo>
        <DisplayName>Sander Visser (NL)</DisplayName>
        <AccountId>13</AccountId>
        <AccountType/>
      </UserInfo>
      <UserInfo>
        <DisplayName>Ab Klink (NL)</DisplayName>
        <AccountId>20</AccountId>
        <AccountType/>
      </UserInfo>
      <UserInfo>
        <DisplayName>Sierk Hannema (NL)</DisplayName>
        <AccountId>18</AccountId>
        <AccountType/>
      </UserInfo>
      <UserInfo>
        <DisplayName>Roos de Kruijf (NL)</DisplayName>
        <AccountId>39</AccountId>
        <AccountType/>
      </UserInfo>
    </SharedWithUsers>
    <TaxCatchAll xmlns="671575af-a2a8-4668-812e-64231d64082d" xsi:nil="true"/>
    <lcf76f155ced4ddcb4097134ff3c332f xmlns="fe85ff3f-8f5b-43b7-8ef1-1a945e2e3de7">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929CE04-C727-4A14-9E7E-8F10F7147B4A}">
  <ds:schemaRefs>
    <ds:schemaRef ds:uri="http://schemas.microsoft.com/sharepoint/v3/contenttype/forms"/>
  </ds:schemaRefs>
</ds:datastoreItem>
</file>

<file path=customXml/itemProps2.xml><?xml version="1.0" encoding="utf-8"?>
<ds:datastoreItem xmlns:ds="http://schemas.openxmlformats.org/officeDocument/2006/customXml" ds:itemID="{931A1C6E-5D82-4F6D-9B55-4B7173DD18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71575af-a2a8-4668-812e-64231d64082d"/>
    <ds:schemaRef ds:uri="fe85ff3f-8f5b-43b7-8ef1-1a945e2e3d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C9B722-C814-46D1-989D-9562C1462B05}">
  <ds:schemaRefs>
    <ds:schemaRef ds:uri="2ebe978f-2b2e-47e1-86ec-d6e57725b89a"/>
    <ds:schemaRef ds:uri="8fe0e6b7-c5c7-4bea-8a83-c8e064bd76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71575af-a2a8-4668-812e-64231d64082d"/>
    <ds:schemaRef ds:uri="fe85ff3f-8f5b-43b7-8ef1-1a945e2e3de7"/>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Default Theme</Template>
  <TotalTime>565</TotalTime>
  <Words>4014</Words>
  <Application>Microsoft Office PowerPoint</Application>
  <PresentationFormat>Diavoorstelling (16:9)</PresentationFormat>
  <Paragraphs>589</Paragraphs>
  <Slides>29</Slides>
  <Notes>21</Notes>
  <HiddenSlides>0</HiddenSlides>
  <MMClips>0</MMClips>
  <ScaleCrop>false</ScaleCrop>
  <HeadingPairs>
    <vt:vector size="8" baseType="variant">
      <vt:variant>
        <vt:lpstr>Gebruikte lettertypen</vt:lpstr>
      </vt:variant>
      <vt:variant>
        <vt:i4>8</vt:i4>
      </vt:variant>
      <vt:variant>
        <vt:lpstr>Thema</vt:lpstr>
      </vt:variant>
      <vt:variant>
        <vt:i4>5</vt:i4>
      </vt:variant>
      <vt:variant>
        <vt:lpstr>Ingesloten OLE-bronprogramma's</vt:lpstr>
      </vt:variant>
      <vt:variant>
        <vt:i4>1</vt:i4>
      </vt:variant>
      <vt:variant>
        <vt:lpstr>Diatitels</vt:lpstr>
      </vt:variant>
      <vt:variant>
        <vt:i4>29</vt:i4>
      </vt:variant>
    </vt:vector>
  </HeadingPairs>
  <TitlesOfParts>
    <vt:vector size="43" baseType="lpstr">
      <vt:lpstr>Aptos Narrow</vt:lpstr>
      <vt:lpstr>Arial</vt:lpstr>
      <vt:lpstr>Calibri</vt:lpstr>
      <vt:lpstr>Courier New</vt:lpstr>
      <vt:lpstr>Georgia</vt:lpstr>
      <vt:lpstr>Segoe UI</vt:lpstr>
      <vt:lpstr>Verdana</vt:lpstr>
      <vt:lpstr>Wingdings</vt:lpstr>
      <vt:lpstr>1_VWS Extern wit thema</vt:lpstr>
      <vt:lpstr>VWS Extern wit thema</vt:lpstr>
      <vt:lpstr>Default 16x9 Template</vt:lpstr>
      <vt:lpstr>2_VWS Extern wit thema</vt:lpstr>
      <vt:lpstr>3_VWS Extern wit thema</vt:lpstr>
      <vt:lpstr>think-cell Slide</vt:lpstr>
      <vt:lpstr>Tactische regioalliantie IZA Midden-Brabant</vt:lpstr>
      <vt:lpstr>Welkom! </vt:lpstr>
      <vt:lpstr>Vandaag blikken we terug op de stappen die we de afgelopen periode gezet hebben. Waar staan we nu?</vt:lpstr>
      <vt:lpstr>2. ‘Waar staan we nu’? </vt:lpstr>
      <vt:lpstr>Impressie van de sessie van 11 maart 2024 </vt:lpstr>
      <vt:lpstr>Verdieping op de beweging</vt:lpstr>
      <vt:lpstr>Deze beweging vertaalt zich naar vijf kernwaarden die richting geven aan de plannen die we de komende jaren uitvoeren</vt:lpstr>
      <vt:lpstr>De prioritaire opgaven richten zich op de belangrijkste knelpunten uit de regio</vt:lpstr>
      <vt:lpstr>Integrale oplossingsrichtingen zijn deels al geborgd, met name preventie, zorgzame en gezonde buurt en JZOJP</vt:lpstr>
      <vt:lpstr>Er zijn al meerdere IZA-transformatieplannen of snelle toetsen ingediend of goedgekeurd (1)</vt:lpstr>
      <vt:lpstr>PowerPoint-presentatie</vt:lpstr>
      <vt:lpstr>PowerPoint-presentatie</vt:lpstr>
      <vt:lpstr>PowerPoint-presentatie</vt:lpstr>
      <vt:lpstr>PowerPoint-presentatie</vt:lpstr>
      <vt:lpstr>Advies inwonerparticipatie (op basis van feedback regioplan nov 2023)</vt:lpstr>
      <vt:lpstr>PowerPoint-presentatie</vt:lpstr>
      <vt:lpstr>PowerPoint-presentatie</vt:lpstr>
      <vt:lpstr>Pitches</vt:lpstr>
      <vt:lpstr>PowerPoint-presentatie</vt:lpstr>
      <vt:lpstr>PowerPoint-presentatie</vt:lpstr>
      <vt:lpstr>Mentale gezondheid</vt:lpstr>
      <vt:lpstr>Pauze (15 min)</vt:lpstr>
      <vt:lpstr>Pitches</vt:lpstr>
      <vt:lpstr>(kwetsbare) ouderen, nu en straks</vt:lpstr>
      <vt:lpstr>Prioritaire opgave  Leefstijl en Leefomgeving</vt:lpstr>
      <vt:lpstr>PowerPoint-presentatie</vt:lpstr>
      <vt:lpstr>Parallel- sessies</vt:lpstr>
      <vt:lpstr>5. Afsluiting</vt:lpstr>
      <vt:lpstr>Mentimeter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Regioplan Utrecht 2023</dc:title>
  <dc:creator>Jan-Willem Verlijsdonk</dc:creator>
  <cp:lastModifiedBy>Ivon Groot</cp:lastModifiedBy>
  <cp:revision>2</cp:revision>
  <cp:lastPrinted>2023-09-19T18:28:11Z</cp:lastPrinted>
  <dcterms:created xsi:type="dcterms:W3CDTF">2023-06-25T12:42:02Z</dcterms:created>
  <dcterms:modified xsi:type="dcterms:W3CDTF">2024-11-21T15:07:30Z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0x0101008ADD1EAB1B70574F91A7F8414B0BC8D2</vt:lpwstr>
  </property>
  <property fmtid="{D5CDD505-2E9C-101B-9397-08002B2CF9AE}" pid="3" name="MediaServiceImageTags">
    <vt:lpwstr/>
  </property>
  <property fmtid="{D5CDD505-2E9C-101B-9397-08002B2CF9AE}" pid="4" name="SlidoAppVersion">
    <vt:lpwstr>1.9.1.5104</vt:lpwstr>
  </property>
</Properties>
</file>