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82AEA6-BD25-4B70-BFE5-88D26EEB40B0}" v="16" dt="2024-05-31T07:51:22.4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jam  Heinsbroek" userId="63faff3c-b9b1-4ac4-a66b-55028a3c2089" providerId="ADAL" clId="{7682AEA6-BD25-4B70-BFE5-88D26EEB40B0}"/>
    <pc:docChg chg="undo custSel addSld delSld modSld">
      <pc:chgData name="Mirjam  Heinsbroek" userId="63faff3c-b9b1-4ac4-a66b-55028a3c2089" providerId="ADAL" clId="{7682AEA6-BD25-4B70-BFE5-88D26EEB40B0}" dt="2024-06-03T10:47:36.928" v="334" actId="1076"/>
      <pc:docMkLst>
        <pc:docMk/>
      </pc:docMkLst>
      <pc:sldChg chg="del">
        <pc:chgData name="Mirjam  Heinsbroek" userId="63faff3c-b9b1-4ac4-a66b-55028a3c2089" providerId="ADAL" clId="{7682AEA6-BD25-4B70-BFE5-88D26EEB40B0}" dt="2024-05-28T06:59:27.440" v="60" actId="47"/>
        <pc:sldMkLst>
          <pc:docMk/>
          <pc:sldMk cId="3441084058" sldId="256"/>
        </pc:sldMkLst>
      </pc:sldChg>
      <pc:sldChg chg="delSp modSp add del mod">
        <pc:chgData name="Mirjam  Heinsbroek" userId="63faff3c-b9b1-4ac4-a66b-55028a3c2089" providerId="ADAL" clId="{7682AEA6-BD25-4B70-BFE5-88D26EEB40B0}" dt="2024-05-28T07:20:44.224" v="189" actId="47"/>
        <pc:sldMkLst>
          <pc:docMk/>
          <pc:sldMk cId="4046320641" sldId="258"/>
        </pc:sldMkLst>
        <pc:spChg chg="mod">
          <ac:chgData name="Mirjam  Heinsbroek" userId="63faff3c-b9b1-4ac4-a66b-55028a3c2089" providerId="ADAL" clId="{7682AEA6-BD25-4B70-BFE5-88D26EEB40B0}" dt="2024-05-28T06:59:56.591" v="63" actId="6549"/>
          <ac:spMkLst>
            <pc:docMk/>
            <pc:sldMk cId="4046320641" sldId="258"/>
            <ac:spMk id="25" creationId="{0800B5DA-63F9-4808-A972-71BA926572D6}"/>
          </ac:spMkLst>
        </pc:spChg>
        <pc:picChg chg="del">
          <ac:chgData name="Mirjam  Heinsbroek" userId="63faff3c-b9b1-4ac4-a66b-55028a3c2089" providerId="ADAL" clId="{7682AEA6-BD25-4B70-BFE5-88D26EEB40B0}" dt="2024-05-28T07:20:40.316" v="188" actId="478"/>
          <ac:picMkLst>
            <pc:docMk/>
            <pc:sldMk cId="4046320641" sldId="258"/>
            <ac:picMk id="5" creationId="{E66F2527-3119-3CBE-5FCC-495619E10DC5}"/>
          </ac:picMkLst>
        </pc:picChg>
      </pc:sldChg>
      <pc:sldChg chg="del">
        <pc:chgData name="Mirjam  Heinsbroek" userId="63faff3c-b9b1-4ac4-a66b-55028a3c2089" providerId="ADAL" clId="{7682AEA6-BD25-4B70-BFE5-88D26EEB40B0}" dt="2024-05-28T06:59:51.994" v="62" actId="47"/>
        <pc:sldMkLst>
          <pc:docMk/>
          <pc:sldMk cId="2439422422" sldId="259"/>
        </pc:sldMkLst>
      </pc:sldChg>
      <pc:sldChg chg="addSp delSp modSp mod">
        <pc:chgData name="Mirjam  Heinsbroek" userId="63faff3c-b9b1-4ac4-a66b-55028a3c2089" providerId="ADAL" clId="{7682AEA6-BD25-4B70-BFE5-88D26EEB40B0}" dt="2024-06-03T10:47:36.928" v="334" actId="1076"/>
        <pc:sldMkLst>
          <pc:docMk/>
          <pc:sldMk cId="1563603440" sldId="260"/>
        </pc:sldMkLst>
        <pc:spChg chg="add del">
          <ac:chgData name="Mirjam  Heinsbroek" userId="63faff3c-b9b1-4ac4-a66b-55028a3c2089" providerId="ADAL" clId="{7682AEA6-BD25-4B70-BFE5-88D26EEB40B0}" dt="2024-05-30T12:22:55.768" v="191" actId="22"/>
          <ac:spMkLst>
            <pc:docMk/>
            <pc:sldMk cId="1563603440" sldId="260"/>
            <ac:spMk id="7" creationId="{D293A363-D517-5DF2-CD84-57BC6FAE5215}"/>
          </ac:spMkLst>
        </pc:spChg>
        <pc:spChg chg="add mod">
          <ac:chgData name="Mirjam  Heinsbroek" userId="63faff3c-b9b1-4ac4-a66b-55028a3c2089" providerId="ADAL" clId="{7682AEA6-BD25-4B70-BFE5-88D26EEB40B0}" dt="2024-05-31T07:53:56.310" v="314" actId="1076"/>
          <ac:spMkLst>
            <pc:docMk/>
            <pc:sldMk cId="1563603440" sldId="260"/>
            <ac:spMk id="18" creationId="{1F8211C6-9B42-F19E-9F4D-C1BFA6CB94A4}"/>
          </ac:spMkLst>
        </pc:spChg>
        <pc:spChg chg="mod">
          <ac:chgData name="Mirjam  Heinsbroek" userId="63faff3c-b9b1-4ac4-a66b-55028a3c2089" providerId="ADAL" clId="{7682AEA6-BD25-4B70-BFE5-88D26EEB40B0}" dt="2024-05-28T07:03:06.427" v="86" actId="1076"/>
          <ac:spMkLst>
            <pc:docMk/>
            <pc:sldMk cId="1563603440" sldId="260"/>
            <ac:spMk id="21" creationId="{680F69EA-FBFC-4BAD-AAF2-5C1379E9B9B1}"/>
          </ac:spMkLst>
        </pc:spChg>
        <pc:spChg chg="mod">
          <ac:chgData name="Mirjam  Heinsbroek" userId="63faff3c-b9b1-4ac4-a66b-55028a3c2089" providerId="ADAL" clId="{7682AEA6-BD25-4B70-BFE5-88D26EEB40B0}" dt="2024-05-28T07:02:31.481" v="81" actId="1076"/>
          <ac:spMkLst>
            <pc:docMk/>
            <pc:sldMk cId="1563603440" sldId="260"/>
            <ac:spMk id="40" creationId="{C95B6B6F-E8E8-7746-BE14-CAEB6CF75956}"/>
          </ac:spMkLst>
        </pc:spChg>
        <pc:spChg chg="mod">
          <ac:chgData name="Mirjam  Heinsbroek" userId="63faff3c-b9b1-4ac4-a66b-55028a3c2089" providerId="ADAL" clId="{7682AEA6-BD25-4B70-BFE5-88D26EEB40B0}" dt="2024-05-28T07:00:20.043" v="64" actId="1076"/>
          <ac:spMkLst>
            <pc:docMk/>
            <pc:sldMk cId="1563603440" sldId="260"/>
            <ac:spMk id="53" creationId="{A5218968-5698-4AA9-B733-9F394526F06B}"/>
          </ac:spMkLst>
        </pc:spChg>
        <pc:spChg chg="mod">
          <ac:chgData name="Mirjam  Heinsbroek" userId="63faff3c-b9b1-4ac4-a66b-55028a3c2089" providerId="ADAL" clId="{7682AEA6-BD25-4B70-BFE5-88D26EEB40B0}" dt="2024-05-31T07:58:05.931" v="331" actId="1076"/>
          <ac:spMkLst>
            <pc:docMk/>
            <pc:sldMk cId="1563603440" sldId="260"/>
            <ac:spMk id="54" creationId="{54269909-F4C2-4CDC-926E-13EB1D192B08}"/>
          </ac:spMkLst>
        </pc:spChg>
        <pc:spChg chg="mod">
          <ac:chgData name="Mirjam  Heinsbroek" userId="63faff3c-b9b1-4ac4-a66b-55028a3c2089" providerId="ADAL" clId="{7682AEA6-BD25-4B70-BFE5-88D26EEB40B0}" dt="2024-05-31T07:55:51.496" v="323" actId="1076"/>
          <ac:spMkLst>
            <pc:docMk/>
            <pc:sldMk cId="1563603440" sldId="260"/>
            <ac:spMk id="55" creationId="{89731CE0-1C43-430C-8352-5BA59CBFFF37}"/>
          </ac:spMkLst>
        </pc:spChg>
        <pc:spChg chg="mod">
          <ac:chgData name="Mirjam  Heinsbroek" userId="63faff3c-b9b1-4ac4-a66b-55028a3c2089" providerId="ADAL" clId="{7682AEA6-BD25-4B70-BFE5-88D26EEB40B0}" dt="2024-05-28T07:17:42.561" v="187" actId="1076"/>
          <ac:spMkLst>
            <pc:docMk/>
            <pc:sldMk cId="1563603440" sldId="260"/>
            <ac:spMk id="56" creationId="{AE9919D1-3AA8-4404-95F0-DC31321D9865}"/>
          </ac:spMkLst>
        </pc:spChg>
        <pc:spChg chg="mod">
          <ac:chgData name="Mirjam  Heinsbroek" userId="63faff3c-b9b1-4ac4-a66b-55028a3c2089" providerId="ADAL" clId="{7682AEA6-BD25-4B70-BFE5-88D26EEB40B0}" dt="2024-05-28T07:17:33.486" v="186" actId="1076"/>
          <ac:spMkLst>
            <pc:docMk/>
            <pc:sldMk cId="1563603440" sldId="260"/>
            <ac:spMk id="58" creationId="{3B5612A0-7A5F-42EF-A7B4-85AB71BD6646}"/>
          </ac:spMkLst>
        </pc:spChg>
        <pc:spChg chg="mod ord">
          <ac:chgData name="Mirjam  Heinsbroek" userId="63faff3c-b9b1-4ac4-a66b-55028a3c2089" providerId="ADAL" clId="{7682AEA6-BD25-4B70-BFE5-88D26EEB40B0}" dt="2024-05-28T07:15:59.768" v="178" actId="1076"/>
          <ac:spMkLst>
            <pc:docMk/>
            <pc:sldMk cId="1563603440" sldId="260"/>
            <ac:spMk id="59" creationId="{80659D46-56EF-4B53-BD64-94B6B469E928}"/>
          </ac:spMkLst>
        </pc:spChg>
        <pc:picChg chg="mod">
          <ac:chgData name="Mirjam  Heinsbroek" userId="63faff3c-b9b1-4ac4-a66b-55028a3c2089" providerId="ADAL" clId="{7682AEA6-BD25-4B70-BFE5-88D26EEB40B0}" dt="2024-05-28T07:00:20.043" v="64" actId="1076"/>
          <ac:picMkLst>
            <pc:docMk/>
            <pc:sldMk cId="1563603440" sldId="260"/>
            <ac:picMk id="2" creationId="{8E538C64-33A7-4542-B08F-E2113420EECC}"/>
          </ac:picMkLst>
        </pc:picChg>
        <pc:picChg chg="mod">
          <ac:chgData name="Mirjam  Heinsbroek" userId="63faff3c-b9b1-4ac4-a66b-55028a3c2089" providerId="ADAL" clId="{7682AEA6-BD25-4B70-BFE5-88D26EEB40B0}" dt="2024-05-28T07:04:38.830" v="97" actId="1076"/>
          <ac:picMkLst>
            <pc:docMk/>
            <pc:sldMk cId="1563603440" sldId="260"/>
            <ac:picMk id="3" creationId="{B530B9DE-5278-4FF7-850D-7B27ED5BE7F5}"/>
          </ac:picMkLst>
        </pc:picChg>
        <pc:picChg chg="mod">
          <ac:chgData name="Mirjam  Heinsbroek" userId="63faff3c-b9b1-4ac4-a66b-55028a3c2089" providerId="ADAL" clId="{7682AEA6-BD25-4B70-BFE5-88D26EEB40B0}" dt="2024-05-28T07:04:33.722" v="96" actId="1076"/>
          <ac:picMkLst>
            <pc:docMk/>
            <pc:sldMk cId="1563603440" sldId="260"/>
            <ac:picMk id="5" creationId="{4EB10DCD-020F-4B3C-886E-FB9A2181C08E}"/>
          </ac:picMkLst>
        </pc:picChg>
        <pc:picChg chg="add mod">
          <ac:chgData name="Mirjam  Heinsbroek" userId="63faff3c-b9b1-4ac4-a66b-55028a3c2089" providerId="ADAL" clId="{7682AEA6-BD25-4B70-BFE5-88D26EEB40B0}" dt="2024-06-03T10:47:36.928" v="334" actId="1076"/>
          <ac:picMkLst>
            <pc:docMk/>
            <pc:sldMk cId="1563603440" sldId="260"/>
            <ac:picMk id="6" creationId="{A104F08C-5F5A-E67A-CE0E-34037E381766}"/>
          </ac:picMkLst>
        </pc:picChg>
        <pc:picChg chg="add del mod">
          <ac:chgData name="Mirjam  Heinsbroek" userId="63faff3c-b9b1-4ac4-a66b-55028a3c2089" providerId="ADAL" clId="{7682AEA6-BD25-4B70-BFE5-88D26EEB40B0}" dt="2024-05-31T07:50:11.648" v="282" actId="478"/>
          <ac:picMkLst>
            <pc:docMk/>
            <pc:sldMk cId="1563603440" sldId="260"/>
            <ac:picMk id="6" creationId="{EEDF24D8-433A-4B5A-43D1-829AC082475C}"/>
          </ac:picMkLst>
        </pc:picChg>
        <pc:picChg chg="del mod">
          <ac:chgData name="Mirjam  Heinsbroek" userId="63faff3c-b9b1-4ac4-a66b-55028a3c2089" providerId="ADAL" clId="{7682AEA6-BD25-4B70-BFE5-88D26EEB40B0}" dt="2024-05-28T07:06:52.134" v="119" actId="478"/>
          <ac:picMkLst>
            <pc:docMk/>
            <pc:sldMk cId="1563603440" sldId="260"/>
            <ac:picMk id="7" creationId="{0E91B515-2437-4BE4-81D9-4EC7DA2E0BDA}"/>
          </ac:picMkLst>
        </pc:picChg>
        <pc:picChg chg="mod">
          <ac:chgData name="Mirjam  Heinsbroek" userId="63faff3c-b9b1-4ac4-a66b-55028a3c2089" providerId="ADAL" clId="{7682AEA6-BD25-4B70-BFE5-88D26EEB40B0}" dt="2024-05-31T07:57:36.991" v="329" actId="1076"/>
          <ac:picMkLst>
            <pc:docMk/>
            <pc:sldMk cId="1563603440" sldId="260"/>
            <ac:picMk id="9" creationId="{DEB7F053-FCD4-476B-859E-7E17AD573353}"/>
          </ac:picMkLst>
        </pc:picChg>
        <pc:picChg chg="add mod">
          <ac:chgData name="Mirjam  Heinsbroek" userId="63faff3c-b9b1-4ac4-a66b-55028a3c2089" providerId="ADAL" clId="{7682AEA6-BD25-4B70-BFE5-88D26EEB40B0}" dt="2024-05-31T07:56:51.691" v="325" actId="14100"/>
          <ac:picMkLst>
            <pc:docMk/>
            <pc:sldMk cId="1563603440" sldId="260"/>
            <ac:picMk id="10" creationId="{AEEE308D-0223-364D-3987-FA44D0B8766B}"/>
          </ac:picMkLst>
        </pc:picChg>
        <pc:picChg chg="mod">
          <ac:chgData name="Mirjam  Heinsbroek" userId="63faff3c-b9b1-4ac4-a66b-55028a3c2089" providerId="ADAL" clId="{7682AEA6-BD25-4B70-BFE5-88D26EEB40B0}" dt="2024-05-31T07:55:40.915" v="322" actId="1076"/>
          <ac:picMkLst>
            <pc:docMk/>
            <pc:sldMk cId="1563603440" sldId="260"/>
            <ac:picMk id="11" creationId="{0578BEDA-4C66-4D51-92C4-8AF769EED56B}"/>
          </ac:picMkLst>
        </pc:picChg>
        <pc:picChg chg="add mod">
          <ac:chgData name="Mirjam  Heinsbroek" userId="63faff3c-b9b1-4ac4-a66b-55028a3c2089" providerId="ADAL" clId="{7682AEA6-BD25-4B70-BFE5-88D26EEB40B0}" dt="2024-05-28T07:07:35.989" v="129" actId="931"/>
          <ac:picMkLst>
            <pc:docMk/>
            <pc:sldMk cId="1563603440" sldId="260"/>
            <ac:picMk id="12" creationId="{E85717D1-14FB-B1A9-BE93-8FA1D1E9A8E0}"/>
          </ac:picMkLst>
        </pc:picChg>
        <pc:picChg chg="mod">
          <ac:chgData name="Mirjam  Heinsbroek" userId="63faff3c-b9b1-4ac4-a66b-55028a3c2089" providerId="ADAL" clId="{7682AEA6-BD25-4B70-BFE5-88D26EEB40B0}" dt="2024-05-28T07:17:19.819" v="185" actId="1076"/>
          <ac:picMkLst>
            <pc:docMk/>
            <pc:sldMk cId="1563603440" sldId="260"/>
            <ac:picMk id="13" creationId="{455D0E8A-F31D-4952-9FA7-725EF61DD7D2}"/>
          </ac:picMkLst>
        </pc:picChg>
        <pc:picChg chg="mod">
          <ac:chgData name="Mirjam  Heinsbroek" userId="63faff3c-b9b1-4ac4-a66b-55028a3c2089" providerId="ADAL" clId="{7682AEA6-BD25-4B70-BFE5-88D26EEB40B0}" dt="2024-05-31T07:57:07.147" v="328" actId="14100"/>
          <ac:picMkLst>
            <pc:docMk/>
            <pc:sldMk cId="1563603440" sldId="260"/>
            <ac:picMk id="15" creationId="{7652E897-08B1-4E85-9560-0CA4A978FF37}"/>
          </ac:picMkLst>
        </pc:picChg>
        <pc:picChg chg="add mod">
          <ac:chgData name="Mirjam  Heinsbroek" userId="63faff3c-b9b1-4ac4-a66b-55028a3c2089" providerId="ADAL" clId="{7682AEA6-BD25-4B70-BFE5-88D26EEB40B0}" dt="2024-05-28T07:15:49.436" v="177" actId="1076"/>
          <ac:picMkLst>
            <pc:docMk/>
            <pc:sldMk cId="1563603440" sldId="260"/>
            <ac:picMk id="16" creationId="{FB257D2C-DBA5-74ED-EEF2-B71E2E36A2F2}"/>
          </ac:picMkLst>
        </pc:picChg>
        <pc:picChg chg="add mod">
          <ac:chgData name="Mirjam  Heinsbroek" userId="63faff3c-b9b1-4ac4-a66b-55028a3c2089" providerId="ADAL" clId="{7682AEA6-BD25-4B70-BFE5-88D26EEB40B0}" dt="2024-05-31T07:56:56.691" v="326" actId="14100"/>
          <ac:picMkLst>
            <pc:docMk/>
            <pc:sldMk cId="1563603440" sldId="260"/>
            <ac:picMk id="17" creationId="{C8DA7904-D8B9-9359-096D-8FB2B76C3474}"/>
          </ac:picMkLst>
        </pc:picChg>
        <pc:picChg chg="mod">
          <ac:chgData name="Mirjam  Heinsbroek" userId="63faff3c-b9b1-4ac4-a66b-55028a3c2089" providerId="ADAL" clId="{7682AEA6-BD25-4B70-BFE5-88D26EEB40B0}" dt="2024-05-28T07:15:02.096" v="171" actId="1076"/>
          <ac:picMkLst>
            <pc:docMk/>
            <pc:sldMk cId="1563603440" sldId="260"/>
            <ac:picMk id="32" creationId="{0BA1D371-A6CE-43E2-BF92-60A20C5B0FC2}"/>
          </ac:picMkLst>
        </pc:picChg>
        <pc:picChg chg="mod">
          <ac:chgData name="Mirjam  Heinsbroek" userId="63faff3c-b9b1-4ac4-a66b-55028a3c2089" providerId="ADAL" clId="{7682AEA6-BD25-4B70-BFE5-88D26EEB40B0}" dt="2024-05-28T07:06:08.717" v="113" actId="1076"/>
          <ac:picMkLst>
            <pc:docMk/>
            <pc:sldMk cId="1563603440" sldId="260"/>
            <ac:picMk id="43" creationId="{05388DC7-D044-4027-8FA3-34E3F88A0ABF}"/>
          </ac:picMkLst>
        </pc:picChg>
        <pc:picChg chg="mod">
          <ac:chgData name="Mirjam  Heinsbroek" userId="63faff3c-b9b1-4ac4-a66b-55028a3c2089" providerId="ADAL" clId="{7682AEA6-BD25-4B70-BFE5-88D26EEB40B0}" dt="2024-05-28T07:06:35.878" v="116" actId="1076"/>
          <ac:picMkLst>
            <pc:docMk/>
            <pc:sldMk cId="1563603440" sldId="260"/>
            <ac:picMk id="44" creationId="{3A70D459-088B-454B-A323-D2CBF6F1C55F}"/>
          </ac:picMkLst>
        </pc:picChg>
        <pc:picChg chg="mod">
          <ac:chgData name="Mirjam  Heinsbroek" userId="63faff3c-b9b1-4ac4-a66b-55028a3c2089" providerId="ADAL" clId="{7682AEA6-BD25-4B70-BFE5-88D26EEB40B0}" dt="2024-05-28T07:06:25.639" v="115" actId="688"/>
          <ac:picMkLst>
            <pc:docMk/>
            <pc:sldMk cId="1563603440" sldId="260"/>
            <ac:picMk id="45" creationId="{C9B6B285-4FF9-4B39-804B-7823F76AD367}"/>
          </ac:picMkLst>
        </pc:picChg>
        <pc:picChg chg="mod">
          <ac:chgData name="Mirjam  Heinsbroek" userId="63faff3c-b9b1-4ac4-a66b-55028a3c2089" providerId="ADAL" clId="{7682AEA6-BD25-4B70-BFE5-88D26EEB40B0}" dt="2024-05-28T07:06:41.090" v="117" actId="1076"/>
          <ac:picMkLst>
            <pc:docMk/>
            <pc:sldMk cId="1563603440" sldId="260"/>
            <ac:picMk id="47" creationId="{9B7AFBB0-8A9C-42AB-BAE4-14B948F7DB32}"/>
          </ac:picMkLst>
        </pc:picChg>
        <pc:picChg chg="mod">
          <ac:chgData name="Mirjam  Heinsbroek" userId="63faff3c-b9b1-4ac4-a66b-55028a3c2089" providerId="ADAL" clId="{7682AEA6-BD25-4B70-BFE5-88D26EEB40B0}" dt="2024-05-28T07:15:32.508" v="174" actId="1076"/>
          <ac:picMkLst>
            <pc:docMk/>
            <pc:sldMk cId="1563603440" sldId="260"/>
            <ac:picMk id="48" creationId="{C1AB30AC-32CF-4041-976A-6F19E1413362}"/>
          </ac:picMkLst>
        </pc:picChg>
        <pc:picChg chg="mod">
          <ac:chgData name="Mirjam  Heinsbroek" userId="63faff3c-b9b1-4ac4-a66b-55028a3c2089" providerId="ADAL" clId="{7682AEA6-BD25-4B70-BFE5-88D26EEB40B0}" dt="2024-05-28T07:01:27.589" v="72" actId="1076"/>
          <ac:picMkLst>
            <pc:docMk/>
            <pc:sldMk cId="1563603440" sldId="260"/>
            <ac:picMk id="49" creationId="{A64FB466-2D09-4DF4-A3F4-16C6CDF4FF65}"/>
          </ac:picMkLst>
        </pc:picChg>
        <pc:picChg chg="mod">
          <ac:chgData name="Mirjam  Heinsbroek" userId="63faff3c-b9b1-4ac4-a66b-55028a3c2089" providerId="ADAL" clId="{7682AEA6-BD25-4B70-BFE5-88D26EEB40B0}" dt="2024-05-28T07:02:09.042" v="78" actId="1076"/>
          <ac:picMkLst>
            <pc:docMk/>
            <pc:sldMk cId="1563603440" sldId="260"/>
            <ac:picMk id="50" creationId="{81BF372F-F832-462A-A2A2-5E0B8B4A65F7}"/>
          </ac:picMkLst>
        </pc:picChg>
        <pc:cxnChg chg="add mod">
          <ac:chgData name="Mirjam  Heinsbroek" userId="63faff3c-b9b1-4ac4-a66b-55028a3c2089" providerId="ADAL" clId="{7682AEA6-BD25-4B70-BFE5-88D26EEB40B0}" dt="2024-05-31T07:51:07.855" v="291" actId="1076"/>
          <ac:cxnSpMkLst>
            <pc:docMk/>
            <pc:sldMk cId="1563603440" sldId="260"/>
            <ac:cxnSpMk id="14" creationId="{546BB203-F105-9065-302E-D249ECEFBE5A}"/>
          </ac:cxnSpMkLst>
        </pc:cxnChg>
        <pc:cxnChg chg="mod">
          <ac:chgData name="Mirjam  Heinsbroek" userId="63faff3c-b9b1-4ac4-a66b-55028a3c2089" providerId="ADAL" clId="{7682AEA6-BD25-4B70-BFE5-88D26EEB40B0}" dt="2024-05-28T07:15:25.991" v="172" actId="14100"/>
          <ac:cxnSpMkLst>
            <pc:docMk/>
            <pc:sldMk cId="1563603440" sldId="260"/>
            <ac:cxnSpMk id="42" creationId="{6B89E048-12A9-4EFA-84D4-845E7582F8D1}"/>
          </ac:cxnSpMkLst>
        </pc:cxnChg>
        <pc:cxnChg chg="mod">
          <ac:chgData name="Mirjam  Heinsbroek" userId="63faff3c-b9b1-4ac4-a66b-55028a3c2089" providerId="ADAL" clId="{7682AEA6-BD25-4B70-BFE5-88D26EEB40B0}" dt="2024-05-31T07:58:18.466" v="332" actId="14100"/>
          <ac:cxnSpMkLst>
            <pc:docMk/>
            <pc:sldMk cId="1563603440" sldId="260"/>
            <ac:cxnSpMk id="51" creationId="{FC5F9955-B08B-478B-A520-966F406BDC2C}"/>
          </ac:cxnSpMkLst>
        </pc:cxnChg>
      </pc:sldChg>
      <pc:sldChg chg="addSp modSp add del mod">
        <pc:chgData name="Mirjam  Heinsbroek" userId="63faff3c-b9b1-4ac4-a66b-55028a3c2089" providerId="ADAL" clId="{7682AEA6-BD25-4B70-BFE5-88D26EEB40B0}" dt="2024-05-31T07:50:06.901" v="280" actId="47"/>
        <pc:sldMkLst>
          <pc:docMk/>
          <pc:sldMk cId="637038476" sldId="261"/>
        </pc:sldMkLst>
        <pc:spChg chg="add mod">
          <ac:chgData name="Mirjam  Heinsbroek" userId="63faff3c-b9b1-4ac4-a66b-55028a3c2089" providerId="ADAL" clId="{7682AEA6-BD25-4B70-BFE5-88D26EEB40B0}" dt="2024-05-30T12:24:19.440" v="217" actId="1076"/>
          <ac:spMkLst>
            <pc:docMk/>
            <pc:sldMk cId="637038476" sldId="261"/>
            <ac:spMk id="4" creationId="{93C499D5-00E1-A9A3-8C83-DB9974FB83DA}"/>
          </ac:spMkLst>
        </pc:spChg>
        <pc:spChg chg="mod">
          <ac:chgData name="Mirjam  Heinsbroek" userId="63faff3c-b9b1-4ac4-a66b-55028a3c2089" providerId="ADAL" clId="{7682AEA6-BD25-4B70-BFE5-88D26EEB40B0}" dt="2024-05-30T12:24:09.787" v="216" actId="1076"/>
          <ac:spMkLst>
            <pc:docMk/>
            <pc:sldMk cId="637038476" sldId="261"/>
            <ac:spMk id="40" creationId="{C95B6B6F-E8E8-7746-BE14-CAEB6CF75956}"/>
          </ac:spMkLst>
        </pc:spChg>
      </pc:sldChg>
      <pc:sldChg chg="addSp delSp modSp new del mod">
        <pc:chgData name="Mirjam  Heinsbroek" userId="63faff3c-b9b1-4ac4-a66b-55028a3c2089" providerId="ADAL" clId="{7682AEA6-BD25-4B70-BFE5-88D26EEB40B0}" dt="2024-05-28T06:59:22.502" v="59" actId="47"/>
        <pc:sldMkLst>
          <pc:docMk/>
          <pc:sldMk cId="761167412" sldId="261"/>
        </pc:sldMkLst>
        <pc:spChg chg="del">
          <ac:chgData name="Mirjam  Heinsbroek" userId="63faff3c-b9b1-4ac4-a66b-55028a3c2089" providerId="ADAL" clId="{7682AEA6-BD25-4B70-BFE5-88D26EEB40B0}" dt="2024-05-27T12:33:05.140" v="28" actId="478"/>
          <ac:spMkLst>
            <pc:docMk/>
            <pc:sldMk cId="761167412" sldId="261"/>
            <ac:spMk id="2" creationId="{901F3F9A-3FDA-B6EC-D7DB-91132959CB3E}"/>
          </ac:spMkLst>
        </pc:spChg>
        <pc:spChg chg="del">
          <ac:chgData name="Mirjam  Heinsbroek" userId="63faff3c-b9b1-4ac4-a66b-55028a3c2089" providerId="ADAL" clId="{7682AEA6-BD25-4B70-BFE5-88D26EEB40B0}" dt="2024-05-27T12:33:02.348" v="27" actId="478"/>
          <ac:spMkLst>
            <pc:docMk/>
            <pc:sldMk cId="761167412" sldId="261"/>
            <ac:spMk id="3" creationId="{AF4CEB0D-A0E0-92BC-7051-358B81ABE63C}"/>
          </ac:spMkLst>
        </pc:spChg>
        <pc:picChg chg="add mod ord">
          <ac:chgData name="Mirjam  Heinsbroek" userId="63faff3c-b9b1-4ac4-a66b-55028a3c2089" providerId="ADAL" clId="{7682AEA6-BD25-4B70-BFE5-88D26EEB40B0}" dt="2024-05-27T12:37:40.643" v="58" actId="1076"/>
          <ac:picMkLst>
            <pc:docMk/>
            <pc:sldMk cId="761167412" sldId="261"/>
            <ac:picMk id="5" creationId="{2473FD30-9465-0FA5-A5AC-F6F906CAD6D1}"/>
          </ac:picMkLst>
        </pc:picChg>
        <pc:picChg chg="add mod">
          <ac:chgData name="Mirjam  Heinsbroek" userId="63faff3c-b9b1-4ac4-a66b-55028a3c2089" providerId="ADAL" clId="{7682AEA6-BD25-4B70-BFE5-88D26EEB40B0}" dt="2024-05-27T12:34:33.434" v="43" actId="1076"/>
          <ac:picMkLst>
            <pc:docMk/>
            <pc:sldMk cId="761167412" sldId="261"/>
            <ac:picMk id="7" creationId="{5A75DEF9-0A1A-E173-02EA-64CB1D0056FF}"/>
          </ac:picMkLst>
        </pc:picChg>
        <pc:picChg chg="add mod">
          <ac:chgData name="Mirjam  Heinsbroek" userId="63faff3c-b9b1-4ac4-a66b-55028a3c2089" providerId="ADAL" clId="{7682AEA6-BD25-4B70-BFE5-88D26EEB40B0}" dt="2024-05-27T12:37:11.497" v="53" actId="1076"/>
          <ac:picMkLst>
            <pc:docMk/>
            <pc:sldMk cId="761167412" sldId="261"/>
            <ac:picMk id="9" creationId="{2AA29AD2-2124-F9AC-B386-513DA324461F}"/>
          </ac:picMkLst>
        </pc:picChg>
        <pc:picChg chg="add mod">
          <ac:chgData name="Mirjam  Heinsbroek" userId="63faff3c-b9b1-4ac4-a66b-55028a3c2089" providerId="ADAL" clId="{7682AEA6-BD25-4B70-BFE5-88D26EEB40B0}" dt="2024-05-27T12:37:20.231" v="55" actId="14100"/>
          <ac:picMkLst>
            <pc:docMk/>
            <pc:sldMk cId="761167412" sldId="261"/>
            <ac:picMk id="11" creationId="{B40702CF-CBF2-F2BD-9482-D4FD9C9C66AB}"/>
          </ac:picMkLst>
        </pc:picChg>
      </pc:sldChg>
      <pc:sldChg chg="addSp modSp new del mod">
        <pc:chgData name="Mirjam  Heinsbroek" userId="63faff3c-b9b1-4ac4-a66b-55028a3c2089" providerId="ADAL" clId="{7682AEA6-BD25-4B70-BFE5-88D26EEB40B0}" dt="2024-05-27T12:28:34.982" v="25" actId="47"/>
        <pc:sldMkLst>
          <pc:docMk/>
          <pc:sldMk cId="3879583228" sldId="261"/>
        </pc:sldMkLst>
        <pc:spChg chg="add mod">
          <ac:chgData name="Mirjam  Heinsbroek" userId="63faff3c-b9b1-4ac4-a66b-55028a3c2089" providerId="ADAL" clId="{7682AEA6-BD25-4B70-BFE5-88D26EEB40B0}" dt="2024-05-27T12:27:32.350" v="24" actId="207"/>
          <ac:spMkLst>
            <pc:docMk/>
            <pc:sldMk cId="3879583228" sldId="261"/>
            <ac:spMk id="6" creationId="{6562271E-A1C3-D5C3-8B5F-AE11E1F58045}"/>
          </ac:spMkLst>
        </pc:spChg>
        <pc:picChg chg="add">
          <ac:chgData name="Mirjam  Heinsbroek" userId="63faff3c-b9b1-4ac4-a66b-55028a3c2089" providerId="ADAL" clId="{7682AEA6-BD25-4B70-BFE5-88D26EEB40B0}" dt="2024-05-27T12:26:17.106" v="15" actId="22"/>
          <ac:picMkLst>
            <pc:docMk/>
            <pc:sldMk cId="3879583228" sldId="261"/>
            <ac:picMk id="3" creationId="{46BE0926-76EE-1CCC-7E0D-70082F23A5C9}"/>
          </ac:picMkLst>
        </pc:picChg>
        <pc:picChg chg="add mod">
          <ac:chgData name="Mirjam  Heinsbroek" userId="63faff3c-b9b1-4ac4-a66b-55028a3c2089" providerId="ADAL" clId="{7682AEA6-BD25-4B70-BFE5-88D26EEB40B0}" dt="2024-05-27T12:27:09.329" v="22" actId="1076"/>
          <ac:picMkLst>
            <pc:docMk/>
            <pc:sldMk cId="3879583228" sldId="261"/>
            <ac:picMk id="5" creationId="{70CB7FC1-B4F5-D9D9-5AB1-9C01CED0A0E8}"/>
          </ac:picMkLst>
        </pc:picChg>
      </pc:sldChg>
      <pc:sldChg chg="addSp delSp modSp new del mod">
        <pc:chgData name="Mirjam  Heinsbroek" userId="63faff3c-b9b1-4ac4-a66b-55028a3c2089" providerId="ADAL" clId="{7682AEA6-BD25-4B70-BFE5-88D26EEB40B0}" dt="2024-05-31T07:50:08.773" v="281" actId="47"/>
        <pc:sldMkLst>
          <pc:docMk/>
          <pc:sldMk cId="3157097403" sldId="262"/>
        </pc:sldMkLst>
        <pc:spChg chg="del">
          <ac:chgData name="Mirjam  Heinsbroek" userId="63faff3c-b9b1-4ac4-a66b-55028a3c2089" providerId="ADAL" clId="{7682AEA6-BD25-4B70-BFE5-88D26EEB40B0}" dt="2024-05-30T13:07:38.917" v="219"/>
          <ac:spMkLst>
            <pc:docMk/>
            <pc:sldMk cId="3157097403" sldId="262"/>
            <ac:spMk id="3" creationId="{109B0242-6606-7385-A8D2-7C893700C353}"/>
          </ac:spMkLst>
        </pc:spChg>
        <pc:spChg chg="add mod">
          <ac:chgData name="Mirjam  Heinsbroek" userId="63faff3c-b9b1-4ac4-a66b-55028a3c2089" providerId="ADAL" clId="{7682AEA6-BD25-4B70-BFE5-88D26EEB40B0}" dt="2024-05-30T13:12:03.991" v="279" actId="688"/>
          <ac:spMkLst>
            <pc:docMk/>
            <pc:sldMk cId="3157097403" sldId="262"/>
            <ac:spMk id="4" creationId="{61C8B0C5-2361-B935-47F4-C3A89C972C75}"/>
          </ac:spMkLst>
        </pc:spChg>
        <pc:spChg chg="add del mod">
          <ac:chgData name="Mirjam  Heinsbroek" userId="63faff3c-b9b1-4ac4-a66b-55028a3c2089" providerId="ADAL" clId="{7682AEA6-BD25-4B70-BFE5-88D26EEB40B0}" dt="2024-05-30T13:09:03.733" v="250" actId="478"/>
          <ac:spMkLst>
            <pc:docMk/>
            <pc:sldMk cId="3157097403" sldId="262"/>
            <ac:spMk id="5" creationId="{BF195B60-75FC-0E28-5FEF-936B2B71057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E5A34-C57E-4D7C-93B1-8C59919C876E}" type="datetimeFigureOut">
              <a:rPr lang="nl-NL" smtClean="0"/>
              <a:t>3-6-2024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25A06-B2F2-4291-9230-A20DAD0273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7486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05124-FCB0-8D40-A3FC-D98097FF7A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15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F39799-8B26-4D26-8890-22BAB7CB8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B19FC27-E54F-4079-A39B-0FBB35FFC4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14AC7C-F26A-42A2-916F-4A98D8C5B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6AC4-B159-4188-8237-D25985FF8D52}" type="datetimeFigureOut">
              <a:rPr lang="nl-NL" smtClean="0"/>
              <a:t>3-6-2024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D7499FC-00A4-44D5-A68C-31E59B1C7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9CE5FC-07D1-40EA-B98C-1F36C3FB2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FC99-7B50-4AC4-9E64-759119879D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959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4EB75D-FDF0-4CDA-AB50-11F883FF8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FD2FA22-A31D-4786-B453-FB6A7B731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FE51149-6411-4AFC-91BB-35FF8AF1F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6AC4-B159-4188-8237-D25985FF8D52}" type="datetimeFigureOut">
              <a:rPr lang="nl-NL" smtClean="0"/>
              <a:t>3-6-2024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C31949-0FDA-43E9-8381-FFD8B68C1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BC3EAD9-2E9A-4365-A5F4-65A8F21FB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FC99-7B50-4AC4-9E64-759119879D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643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6A6F89C-4BE3-4D7D-961F-697304CAEE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2B6A2ED-4C8B-4858-AE43-7DFEF3D7A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11581F2-F8B2-4402-A3A4-D9AD21EA7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6AC4-B159-4188-8237-D25985FF8D52}" type="datetimeFigureOut">
              <a:rPr lang="nl-NL" smtClean="0"/>
              <a:t>3-6-2024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953024-01C6-4200-9F28-FE9A4A9F7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9533D81-9951-4C18-985C-C98CF1BE9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FC99-7B50-4AC4-9E64-759119879D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5885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3C5E4-91B4-4EDB-B982-528F5C6C2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C65D97-A717-49F4-8325-5FB57F662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7597161-75C9-4322-BF5B-0F226E2DF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6AC4-B159-4188-8237-D25985FF8D52}" type="datetimeFigureOut">
              <a:rPr lang="nl-NL" smtClean="0"/>
              <a:t>3-6-2024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33B00E1-5F1E-4437-953A-D2C909BAF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A62837-4DF9-4E07-97D5-287A96121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FC99-7B50-4AC4-9E64-759119879D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243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37580A-79EF-43E7-91AA-5623902F6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BD5B121-2F93-4490-A143-5FC6A99E3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784394-6448-4759-83DE-8BCD25D0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6AC4-B159-4188-8237-D25985FF8D52}" type="datetimeFigureOut">
              <a:rPr lang="nl-NL" smtClean="0"/>
              <a:t>3-6-2024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D7D5071-588B-47B6-9CF7-072B5A410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EDBB67-A790-465D-A10B-AFD6113E5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FC99-7B50-4AC4-9E64-759119879D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0116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6DA37C-1382-44A8-AFE1-B1966463A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DD8203-B78F-4F53-863E-2E10EEA9FC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513F65D-152D-45FD-9447-77DB64C4B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AFA379E-8CAA-470B-B2E2-E66AA406E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6AC4-B159-4188-8237-D25985FF8D52}" type="datetimeFigureOut">
              <a:rPr lang="nl-NL" smtClean="0"/>
              <a:t>3-6-2024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F278528-F717-4EA3-BD5E-1DA339B57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C413ACB-6CEA-42AA-823A-9ACC9D454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FC99-7B50-4AC4-9E64-759119879D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2711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A7FA42-3B06-4369-BFC3-8515C07BB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0CA0A6A-AB54-4C63-88E2-B5EBD5215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F4445AB-7F94-428A-BF2E-91BAD91BE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4F4BE9E-CD7A-46CC-B7C6-4091F35B0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4010858-913F-4901-935F-FA07A52530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D705FEE-7BD9-4A91-BBCA-2215529C9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6AC4-B159-4188-8237-D25985FF8D52}" type="datetimeFigureOut">
              <a:rPr lang="nl-NL" smtClean="0"/>
              <a:t>3-6-2024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E48B4D7-FCB1-4BD7-98D9-DF77E284B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8186EAC-C800-46E8-943C-6BD177183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FC99-7B50-4AC4-9E64-759119879D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1929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26DE75-0944-4456-9824-6AFA1EB79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9EBC03A-9E8E-4157-B052-67785B61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6AC4-B159-4188-8237-D25985FF8D52}" type="datetimeFigureOut">
              <a:rPr lang="nl-NL" smtClean="0"/>
              <a:t>3-6-2024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F536C1B-00F6-496E-B7E7-A07375099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3B24D58-FBAC-4A65-83EC-9985F3036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FC99-7B50-4AC4-9E64-759119879D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03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E18BE8F-0F2E-4225-AD8E-5E445D43D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6AC4-B159-4188-8237-D25985FF8D52}" type="datetimeFigureOut">
              <a:rPr lang="nl-NL" smtClean="0"/>
              <a:t>3-6-2024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CADE238-A8AB-4B6D-B2AA-0DAC31403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17B6B08-88C5-4F85-B008-B265951E7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FC99-7B50-4AC4-9E64-759119879D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5406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5996B2-9D50-437B-8052-5353C8A72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417BCF-E4AC-4054-8469-C2414E847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75CDD03-55E4-44FE-AD34-0D9EE7016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823C5E4-B44E-4C16-B79F-4ACFA3B8F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6AC4-B159-4188-8237-D25985FF8D52}" type="datetimeFigureOut">
              <a:rPr lang="nl-NL" smtClean="0"/>
              <a:t>3-6-2024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030087A-5E0F-4E26-9500-5D21A1664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22C495B-2F10-470F-AD66-02033CE7F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FC99-7B50-4AC4-9E64-759119879D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6977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C21798-3463-47DE-AE90-9A601F2F3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94D9286-D012-4239-9BE3-A5BF16EC24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E390EED-06A3-4979-9D9C-0E084B9255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463E2CD-8A24-4AF0-865C-94763D45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6AC4-B159-4188-8237-D25985FF8D52}" type="datetimeFigureOut">
              <a:rPr lang="nl-NL" smtClean="0"/>
              <a:t>3-6-2024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E6C77CC-8875-4ADA-9103-7A73FA9CF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D7B1A26-3C5B-4320-A806-3350670B9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FC99-7B50-4AC4-9E64-759119879D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4094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29399DF-BE3B-4E5D-BB41-01F4B2E5F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53CCAB-8BC7-49A1-B808-6BCE16265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8524EC3-1E29-467C-B4D9-C0CD564E2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C6AC4-B159-4188-8237-D25985FF8D52}" type="datetimeFigureOut">
              <a:rPr lang="nl-NL" smtClean="0"/>
              <a:t>3-6-2024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771E9BD-AAE9-46DB-A952-9D30299AB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1CF47D8-3AFF-4FD5-B099-3A72F631F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FFC99-7B50-4AC4-9E64-759119879D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439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C95B6B6F-E8E8-7746-BE14-CAEB6CF75956}"/>
              </a:ext>
            </a:extLst>
          </p:cNvPr>
          <p:cNvSpPr/>
          <p:nvPr/>
        </p:nvSpPr>
        <p:spPr>
          <a:xfrm>
            <a:off x="-3041" y="746090"/>
            <a:ext cx="12192000" cy="5406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B279E4E6-1A91-48FB-9411-6C7AF4E2BBE6}"/>
              </a:ext>
            </a:extLst>
          </p:cNvPr>
          <p:cNvSpPr/>
          <p:nvPr/>
        </p:nvSpPr>
        <p:spPr>
          <a:xfrm>
            <a:off x="7369645" y="221799"/>
            <a:ext cx="44287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Transmuraal Zorgpad Palliatieve Patiënt</a:t>
            </a:r>
          </a:p>
        </p:txBody>
      </p:sp>
      <p:pic>
        <p:nvPicPr>
          <p:cNvPr id="32" name="Picture 6">
            <a:hlinkClick r:id="" action="ppaction://noaction"/>
            <a:extLst>
              <a:ext uri="{FF2B5EF4-FFF2-40B4-BE49-F238E27FC236}">
                <a16:creationId xmlns:a16="http://schemas.microsoft.com/office/drawing/2014/main" id="{0BA1D371-A6CE-43E2-BF92-60A20C5B0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892" y="6233344"/>
            <a:ext cx="1697299" cy="492139"/>
          </a:xfrm>
          <a:prstGeom prst="rect">
            <a:avLst/>
          </a:prstGeom>
        </p:spPr>
      </p:pic>
      <p:sp>
        <p:nvSpPr>
          <p:cNvPr id="21" name="Ovaal 20">
            <a:extLst>
              <a:ext uri="{FF2B5EF4-FFF2-40B4-BE49-F238E27FC236}">
                <a16:creationId xmlns:a16="http://schemas.microsoft.com/office/drawing/2014/main" id="{680F69EA-FBFC-4BAD-AAF2-5C1379E9B9B1}"/>
              </a:ext>
            </a:extLst>
          </p:cNvPr>
          <p:cNvSpPr/>
          <p:nvPr/>
        </p:nvSpPr>
        <p:spPr>
          <a:xfrm>
            <a:off x="4237990" y="1817513"/>
            <a:ext cx="3709938" cy="3439727"/>
          </a:xfrm>
          <a:prstGeom prst="ellipse">
            <a:avLst/>
          </a:prstGeom>
          <a:noFill/>
          <a:ln w="28575">
            <a:solidFill>
              <a:srgbClr val="F2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42" name="Rechte verbindingslijn met pijl 41">
            <a:extLst>
              <a:ext uri="{FF2B5EF4-FFF2-40B4-BE49-F238E27FC236}">
                <a16:creationId xmlns:a16="http://schemas.microsoft.com/office/drawing/2014/main" id="{6B89E048-12A9-4EFA-84D4-845E7582F8D1}"/>
              </a:ext>
            </a:extLst>
          </p:cNvPr>
          <p:cNvCxnSpPr>
            <a:cxnSpLocks/>
          </p:cNvCxnSpPr>
          <p:nvPr/>
        </p:nvCxnSpPr>
        <p:spPr>
          <a:xfrm>
            <a:off x="7123252" y="1936386"/>
            <a:ext cx="927239" cy="9279"/>
          </a:xfrm>
          <a:prstGeom prst="straightConnector1">
            <a:avLst/>
          </a:prstGeom>
          <a:ln w="28575">
            <a:solidFill>
              <a:srgbClr val="F29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Afbeelding 42">
            <a:extLst>
              <a:ext uri="{FF2B5EF4-FFF2-40B4-BE49-F238E27FC236}">
                <a16:creationId xmlns:a16="http://schemas.microsoft.com/office/drawing/2014/main" id="{05388DC7-D044-4027-8FA3-34E3F88A0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032075">
            <a:off x="7433010" y="2333575"/>
            <a:ext cx="335309" cy="335309"/>
          </a:xfrm>
          <a:prstGeom prst="rect">
            <a:avLst/>
          </a:prstGeom>
        </p:spPr>
      </p:pic>
      <p:pic>
        <p:nvPicPr>
          <p:cNvPr id="44" name="Afbeelding 43">
            <a:extLst>
              <a:ext uri="{FF2B5EF4-FFF2-40B4-BE49-F238E27FC236}">
                <a16:creationId xmlns:a16="http://schemas.microsoft.com/office/drawing/2014/main" id="{3A70D459-088B-454B-A323-D2CBF6F1C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574151">
            <a:off x="4385922" y="4299662"/>
            <a:ext cx="335309" cy="335309"/>
          </a:xfrm>
          <a:prstGeom prst="rect">
            <a:avLst/>
          </a:prstGeom>
        </p:spPr>
      </p:pic>
      <p:pic>
        <p:nvPicPr>
          <p:cNvPr id="45" name="Afbeelding 44">
            <a:extLst>
              <a:ext uri="{FF2B5EF4-FFF2-40B4-BE49-F238E27FC236}">
                <a16:creationId xmlns:a16="http://schemas.microsoft.com/office/drawing/2014/main" id="{C9B6B285-4FF9-4B39-804B-7823F76AD3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322675">
            <a:off x="7253162" y="4610990"/>
            <a:ext cx="335309" cy="335309"/>
          </a:xfrm>
          <a:prstGeom prst="rect">
            <a:avLst/>
          </a:prstGeom>
        </p:spPr>
      </p:pic>
      <p:pic>
        <p:nvPicPr>
          <p:cNvPr id="47" name="Afbeelding 46">
            <a:extLst>
              <a:ext uri="{FF2B5EF4-FFF2-40B4-BE49-F238E27FC236}">
                <a16:creationId xmlns:a16="http://schemas.microsoft.com/office/drawing/2014/main" id="{9B7AFBB0-8A9C-42AB-BAE4-14B948F7D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19080">
            <a:off x="4603675" y="2181011"/>
            <a:ext cx="335309" cy="335309"/>
          </a:xfrm>
          <a:prstGeom prst="rect">
            <a:avLst/>
          </a:prstGeom>
        </p:spPr>
      </p:pic>
      <p:pic>
        <p:nvPicPr>
          <p:cNvPr id="48" name="Afbeelding 47">
            <a:extLst>
              <a:ext uri="{FF2B5EF4-FFF2-40B4-BE49-F238E27FC236}">
                <a16:creationId xmlns:a16="http://schemas.microsoft.com/office/drawing/2014/main" id="{C1AB30AC-32CF-4041-976A-6F19E14133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884490" y="1779505"/>
            <a:ext cx="335309" cy="335309"/>
          </a:xfrm>
          <a:prstGeom prst="rect">
            <a:avLst/>
          </a:prstGeom>
        </p:spPr>
      </p:pic>
      <p:pic>
        <p:nvPicPr>
          <p:cNvPr id="49" name="Afbeelding 48">
            <a:extLst>
              <a:ext uri="{FF2B5EF4-FFF2-40B4-BE49-F238E27FC236}">
                <a16:creationId xmlns:a16="http://schemas.microsoft.com/office/drawing/2014/main" id="{A64FB466-2D09-4DF4-A3F4-16C6CDF4F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79660" y="1794109"/>
            <a:ext cx="335309" cy="335309"/>
          </a:xfrm>
          <a:prstGeom prst="rect">
            <a:avLst/>
          </a:prstGeom>
        </p:spPr>
      </p:pic>
      <p:pic>
        <p:nvPicPr>
          <p:cNvPr id="50" name="Afbeelding 49">
            <a:extLst>
              <a:ext uri="{FF2B5EF4-FFF2-40B4-BE49-F238E27FC236}">
                <a16:creationId xmlns:a16="http://schemas.microsoft.com/office/drawing/2014/main" id="{81BF372F-F832-462A-A2A2-5E0B8B4A6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231630">
            <a:off x="2679374" y="1768732"/>
            <a:ext cx="335309" cy="335309"/>
          </a:xfrm>
          <a:prstGeom prst="rect">
            <a:avLst/>
          </a:prstGeom>
        </p:spPr>
      </p:pic>
      <p:cxnSp>
        <p:nvCxnSpPr>
          <p:cNvPr id="51" name="Rechte verbindingslijn 50">
            <a:extLst>
              <a:ext uri="{FF2B5EF4-FFF2-40B4-BE49-F238E27FC236}">
                <a16:creationId xmlns:a16="http://schemas.microsoft.com/office/drawing/2014/main" id="{FC5F9955-B08B-478B-A520-966F406BDC2C}"/>
              </a:ext>
            </a:extLst>
          </p:cNvPr>
          <p:cNvCxnSpPr>
            <a:cxnSpLocks/>
          </p:cNvCxnSpPr>
          <p:nvPr/>
        </p:nvCxnSpPr>
        <p:spPr>
          <a:xfrm>
            <a:off x="4284099" y="1947157"/>
            <a:ext cx="1082408" cy="0"/>
          </a:xfrm>
          <a:prstGeom prst="line">
            <a:avLst/>
          </a:prstGeom>
          <a:ln w="28575">
            <a:solidFill>
              <a:srgbClr val="F29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11">
            <a:extLst>
              <a:ext uri="{FF2B5EF4-FFF2-40B4-BE49-F238E27FC236}">
                <a16:creationId xmlns:a16="http://schemas.microsoft.com/office/drawing/2014/main" id="{A5218968-5698-4AA9-B733-9F394526F06B}"/>
              </a:ext>
            </a:extLst>
          </p:cNvPr>
          <p:cNvSpPr/>
          <p:nvPr/>
        </p:nvSpPr>
        <p:spPr>
          <a:xfrm>
            <a:off x="2087574" y="1779505"/>
            <a:ext cx="313765" cy="313765"/>
          </a:xfrm>
          <a:prstGeom prst="ellipse">
            <a:avLst/>
          </a:prstGeom>
          <a:solidFill>
            <a:srgbClr val="F29E0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E538C64-33A7-4542-B08F-E2113420EE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7324" y="1788013"/>
            <a:ext cx="341406" cy="347502"/>
          </a:xfrm>
          <a:prstGeom prst="rect">
            <a:avLst/>
          </a:prstGeom>
        </p:spPr>
      </p:pic>
      <p:sp>
        <p:nvSpPr>
          <p:cNvPr id="54" name="Oval 12">
            <a:extLst>
              <a:ext uri="{FF2B5EF4-FFF2-40B4-BE49-F238E27FC236}">
                <a16:creationId xmlns:a16="http://schemas.microsoft.com/office/drawing/2014/main" id="{54269909-F4C2-4CDC-926E-13EB1D192B08}"/>
              </a:ext>
            </a:extLst>
          </p:cNvPr>
          <p:cNvSpPr/>
          <p:nvPr/>
        </p:nvSpPr>
        <p:spPr>
          <a:xfrm>
            <a:off x="6746944" y="1779503"/>
            <a:ext cx="313765" cy="313765"/>
          </a:xfrm>
          <a:prstGeom prst="ellipse">
            <a:avLst/>
          </a:prstGeom>
          <a:solidFill>
            <a:srgbClr val="F29E0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val 14">
            <a:extLst>
              <a:ext uri="{FF2B5EF4-FFF2-40B4-BE49-F238E27FC236}">
                <a16:creationId xmlns:a16="http://schemas.microsoft.com/office/drawing/2014/main" id="{89731CE0-1C43-430C-8352-5BA59CBFFF37}"/>
              </a:ext>
            </a:extLst>
          </p:cNvPr>
          <p:cNvSpPr/>
          <p:nvPr/>
        </p:nvSpPr>
        <p:spPr>
          <a:xfrm>
            <a:off x="7184032" y="3142483"/>
            <a:ext cx="313765" cy="313765"/>
          </a:xfrm>
          <a:prstGeom prst="ellipse">
            <a:avLst/>
          </a:prstGeom>
          <a:solidFill>
            <a:srgbClr val="F29E0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val 16">
            <a:extLst>
              <a:ext uri="{FF2B5EF4-FFF2-40B4-BE49-F238E27FC236}">
                <a16:creationId xmlns:a16="http://schemas.microsoft.com/office/drawing/2014/main" id="{AE9919D1-3AA8-4404-95F0-DC31321D9865}"/>
              </a:ext>
            </a:extLst>
          </p:cNvPr>
          <p:cNvSpPr/>
          <p:nvPr/>
        </p:nvSpPr>
        <p:spPr>
          <a:xfrm>
            <a:off x="6633277" y="5245327"/>
            <a:ext cx="313765" cy="313765"/>
          </a:xfrm>
          <a:prstGeom prst="ellipse">
            <a:avLst/>
          </a:prstGeom>
          <a:solidFill>
            <a:srgbClr val="F29E0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Oval 16">
            <a:extLst>
              <a:ext uri="{FF2B5EF4-FFF2-40B4-BE49-F238E27FC236}">
                <a16:creationId xmlns:a16="http://schemas.microsoft.com/office/drawing/2014/main" id="{3B5612A0-7A5F-42EF-A7B4-85AB71BD6646}"/>
              </a:ext>
            </a:extLst>
          </p:cNvPr>
          <p:cNvSpPr/>
          <p:nvPr/>
        </p:nvSpPr>
        <p:spPr>
          <a:xfrm>
            <a:off x="4721096" y="3142484"/>
            <a:ext cx="313765" cy="313765"/>
          </a:xfrm>
          <a:prstGeom prst="ellipse">
            <a:avLst/>
          </a:prstGeom>
          <a:solidFill>
            <a:srgbClr val="F29E0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530B9DE-5278-4FF7-850D-7B27ED5BE7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4969" y="4697866"/>
            <a:ext cx="1726558" cy="122342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EB10DCD-020F-4B3C-886E-FB9A2181C0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02" y="4210901"/>
            <a:ext cx="1729810" cy="122342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EB7F053-FCD4-476B-859E-7E17AD5733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858" y="925932"/>
            <a:ext cx="1816203" cy="128452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578BEDA-4C66-4D51-92C4-8AF769EED5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374" y="2842269"/>
            <a:ext cx="1716688" cy="1214141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55D0E8A-F31D-4952-9FA7-725EF61DD7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775" y="2826453"/>
            <a:ext cx="1729809" cy="1223421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652E897-08B1-4E85-9560-0CA4A978FF3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008" y="902513"/>
            <a:ext cx="1801674" cy="1274248"/>
          </a:xfrm>
          <a:prstGeom prst="rect">
            <a:avLst/>
          </a:prstGeom>
        </p:spPr>
      </p:pic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546BB203-F105-9065-302E-D249ECEFBE5A}"/>
              </a:ext>
            </a:extLst>
          </p:cNvPr>
          <p:cNvCxnSpPr>
            <a:cxnSpLocks/>
          </p:cNvCxnSpPr>
          <p:nvPr/>
        </p:nvCxnSpPr>
        <p:spPr>
          <a:xfrm>
            <a:off x="8871363" y="1945665"/>
            <a:ext cx="1036672" cy="9500"/>
          </a:xfrm>
          <a:prstGeom prst="straightConnector1">
            <a:avLst/>
          </a:prstGeom>
          <a:ln w="28575">
            <a:solidFill>
              <a:srgbClr val="F29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FB257D2C-DBA5-74ED-EEF2-B71E2E36A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823263" y="1797925"/>
            <a:ext cx="335309" cy="335309"/>
          </a:xfrm>
          <a:prstGeom prst="rect">
            <a:avLst/>
          </a:prstGeom>
        </p:spPr>
      </p:pic>
      <p:sp>
        <p:nvSpPr>
          <p:cNvPr id="18" name="Oval 23">
            <a:extLst>
              <a:ext uri="{FF2B5EF4-FFF2-40B4-BE49-F238E27FC236}">
                <a16:creationId xmlns:a16="http://schemas.microsoft.com/office/drawing/2014/main" id="{1F8211C6-9B42-F19E-9F4D-C1BFA6CB94A4}"/>
              </a:ext>
            </a:extLst>
          </p:cNvPr>
          <p:cNvSpPr/>
          <p:nvPr/>
        </p:nvSpPr>
        <p:spPr>
          <a:xfrm>
            <a:off x="11111904" y="1779505"/>
            <a:ext cx="313765" cy="313765"/>
          </a:xfrm>
          <a:prstGeom prst="ellipse">
            <a:avLst/>
          </a:prstGeom>
          <a:solidFill>
            <a:srgbClr val="F29E0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Oval 23">
            <a:extLst>
              <a:ext uri="{FF2B5EF4-FFF2-40B4-BE49-F238E27FC236}">
                <a16:creationId xmlns:a16="http://schemas.microsoft.com/office/drawing/2014/main" id="{80659D46-56EF-4B53-BD64-94B6B469E928}"/>
              </a:ext>
            </a:extLst>
          </p:cNvPr>
          <p:cNvSpPr/>
          <p:nvPr/>
        </p:nvSpPr>
        <p:spPr>
          <a:xfrm>
            <a:off x="9086780" y="1760725"/>
            <a:ext cx="313765" cy="313765"/>
          </a:xfrm>
          <a:prstGeom prst="ellipse">
            <a:avLst/>
          </a:prstGeom>
          <a:solidFill>
            <a:srgbClr val="F29E0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Afbeelding 9" descr="Afbeelding met Graphics, clipart, grafische vormgeving, kunst&#10;&#10;Automatisch gegenereerde beschrijving">
            <a:extLst>
              <a:ext uri="{FF2B5EF4-FFF2-40B4-BE49-F238E27FC236}">
                <a16:creationId xmlns:a16="http://schemas.microsoft.com/office/drawing/2014/main" id="{AEEE308D-0223-364D-3987-FA44D0B876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177" y="1051264"/>
            <a:ext cx="1714949" cy="1212912"/>
          </a:xfrm>
          <a:prstGeom prst="rect">
            <a:avLst/>
          </a:prstGeom>
        </p:spPr>
      </p:pic>
      <p:pic>
        <p:nvPicPr>
          <p:cNvPr id="17" name="Afbeelding 16" descr="Afbeelding met Graphics, grafische vormgeving, clipart, ontwerp&#10;&#10;Automatisch gegenereerde beschrijving">
            <a:extLst>
              <a:ext uri="{FF2B5EF4-FFF2-40B4-BE49-F238E27FC236}">
                <a16:creationId xmlns:a16="http://schemas.microsoft.com/office/drawing/2014/main" id="{C8DA7904-D8B9-9359-096D-8FB2B76C34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690" y="960306"/>
            <a:ext cx="1816204" cy="128452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104F08C-5F5A-E67A-CE0E-34037E38176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40238" y="2039006"/>
            <a:ext cx="51435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0344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2598</TotalTime>
  <Words>12</Words>
  <Application>Microsoft Office PowerPoint</Application>
  <PresentationFormat>Breedbeeld</PresentationFormat>
  <Paragraphs>9</Paragraphs>
  <Slides>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Bestuur ZMBR 30-9</dc:title>
  <dc:creator>Mirjam  Heinsbroek</dc:creator>
  <cp:lastModifiedBy>Mirjam  Heinsbroek</cp:lastModifiedBy>
  <cp:revision>1</cp:revision>
  <dcterms:created xsi:type="dcterms:W3CDTF">2021-09-17T10:48:00Z</dcterms:created>
  <dcterms:modified xsi:type="dcterms:W3CDTF">2024-06-03T10:47:48Z</dcterms:modified>
</cp:coreProperties>
</file>